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0" r:id="rId1"/>
  </p:sldMasterIdLst>
  <p:notesMasterIdLst>
    <p:notesMasterId r:id="rId11"/>
  </p:notesMasterIdLst>
  <p:handoutMasterIdLst>
    <p:handoutMasterId r:id="rId12"/>
  </p:handoutMasterIdLst>
  <p:sldIdLst>
    <p:sldId id="361" r:id="rId2"/>
    <p:sldId id="427" r:id="rId3"/>
    <p:sldId id="444" r:id="rId4"/>
    <p:sldId id="466" r:id="rId5"/>
    <p:sldId id="468" r:id="rId6"/>
    <p:sldId id="469" r:id="rId7"/>
    <p:sldId id="452" r:id="rId8"/>
    <p:sldId id="467" r:id="rId9"/>
    <p:sldId id="470" r:id="rId10"/>
  </p:sldIdLst>
  <p:sldSz cx="9144000" cy="5143500" type="screen16x9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pitchFamily="-8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pitchFamily="-8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pitchFamily="-8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pitchFamily="-8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pitchFamily="-8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 pitchFamily="-8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 pitchFamily="-8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 pitchFamily="-8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 pitchFamily="-8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5DAA"/>
    <a:srgbClr val="FF0000"/>
    <a:srgbClr val="FF7600"/>
    <a:srgbClr val="687D90"/>
    <a:srgbClr val="00246C"/>
    <a:srgbClr val="58585A"/>
    <a:srgbClr val="D91B5C"/>
    <a:srgbClr val="872175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11" autoAdjust="0"/>
    <p:restoredTop sz="94082"/>
  </p:normalViewPr>
  <p:slideViewPr>
    <p:cSldViewPr>
      <p:cViewPr>
        <p:scale>
          <a:sx n="180" d="100"/>
          <a:sy n="180" d="100"/>
        </p:scale>
        <p:origin x="-1024" y="144"/>
      </p:cViewPr>
      <p:guideLst>
        <p:guide orient="horz" pos="1620"/>
        <p:guide pos="2880"/>
      </p:guideLst>
    </p:cSldViewPr>
  </p:slideViewPr>
  <p:outlineViewPr>
    <p:cViewPr>
      <p:scale>
        <a:sx n="75" d="100"/>
        <a:sy n="75" d="100"/>
      </p:scale>
      <p:origin x="784" y="162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159" d="100"/>
          <a:sy n="159" d="100"/>
        </p:scale>
        <p:origin x="-6480" y="-104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7006" cy="512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38" tIns="49519" rIns="99038" bIns="49519" numCol="1" anchor="t" anchorCtr="0" compatLnSpc="1">
            <a:prstTxWarp prst="textNoShape">
              <a:avLst/>
            </a:prstTxWarp>
          </a:bodyPr>
          <a:lstStyle>
            <a:lvl1pPr defTabSz="990477" eaLnBrk="0" hangingPunct="0">
              <a:defRPr sz="1300"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294" y="0"/>
            <a:ext cx="3077006" cy="512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38" tIns="49519" rIns="99038" bIns="49519" numCol="1" anchor="t" anchorCtr="0" compatLnSpc="1">
            <a:prstTxWarp prst="textNoShape">
              <a:avLst/>
            </a:prstTxWarp>
          </a:bodyPr>
          <a:lstStyle>
            <a:lvl1pPr algn="r" defTabSz="990477" eaLnBrk="0" hangingPunct="0">
              <a:defRPr sz="1300"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2534"/>
            <a:ext cx="3077006" cy="51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38" tIns="49519" rIns="99038" bIns="49519" numCol="1" anchor="b" anchorCtr="0" compatLnSpc="1">
            <a:prstTxWarp prst="textNoShape">
              <a:avLst/>
            </a:prstTxWarp>
          </a:bodyPr>
          <a:lstStyle>
            <a:lvl1pPr defTabSz="990477" eaLnBrk="0" hangingPunct="0">
              <a:defRPr sz="1300"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294" y="9722534"/>
            <a:ext cx="3077006" cy="51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38" tIns="49519" rIns="99038" bIns="49519" numCol="1" anchor="b" anchorCtr="0" compatLnSpc="1">
            <a:prstTxWarp prst="textNoShape">
              <a:avLst/>
            </a:prstTxWarp>
          </a:bodyPr>
          <a:lstStyle>
            <a:lvl1pPr algn="r" defTabSz="990477" eaLnBrk="0" hangingPunct="0">
              <a:defRPr sz="1300" smtClean="0"/>
            </a:lvl1pPr>
          </a:lstStyle>
          <a:p>
            <a:pPr>
              <a:defRPr/>
            </a:pPr>
            <a:fld id="{3630CC75-BFE7-4CC2-9435-9AB5F1928320}" type="slidenum">
              <a:rPr lang="en-US" altLang="de-DE"/>
              <a:pPr>
                <a:defRPr/>
              </a:pPr>
              <a:t>‹N°›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1610913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7006" cy="512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38" tIns="49519" rIns="99038" bIns="49519" numCol="1" anchor="t" anchorCtr="0" compatLnSpc="1">
            <a:prstTxWarp prst="textNoShape">
              <a:avLst/>
            </a:prstTxWarp>
          </a:bodyPr>
          <a:lstStyle>
            <a:lvl1pPr defTabSz="990477" eaLnBrk="0" hangingPunct="0">
              <a:defRPr sz="1300"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294" y="0"/>
            <a:ext cx="3077006" cy="512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38" tIns="49519" rIns="99038" bIns="49519" numCol="1" anchor="t" anchorCtr="0" compatLnSpc="1">
            <a:prstTxWarp prst="textNoShape">
              <a:avLst/>
            </a:prstTxWarp>
          </a:bodyPr>
          <a:lstStyle>
            <a:lvl1pPr algn="r" defTabSz="990477" eaLnBrk="0" hangingPunct="0">
              <a:defRPr sz="1300"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6763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896" y="4862141"/>
            <a:ext cx="5205510" cy="460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38" tIns="49519" rIns="99038" bIns="495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2534"/>
            <a:ext cx="3077006" cy="51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38" tIns="49519" rIns="99038" bIns="49519" numCol="1" anchor="b" anchorCtr="0" compatLnSpc="1">
            <a:prstTxWarp prst="textNoShape">
              <a:avLst/>
            </a:prstTxWarp>
          </a:bodyPr>
          <a:lstStyle>
            <a:lvl1pPr defTabSz="990477" eaLnBrk="0" hangingPunct="0">
              <a:defRPr sz="1300"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294" y="9722534"/>
            <a:ext cx="3077006" cy="51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38" tIns="49519" rIns="99038" bIns="49519" numCol="1" anchor="b" anchorCtr="0" compatLnSpc="1">
            <a:prstTxWarp prst="textNoShape">
              <a:avLst/>
            </a:prstTxWarp>
          </a:bodyPr>
          <a:lstStyle>
            <a:lvl1pPr algn="r" defTabSz="990477" eaLnBrk="0" hangingPunct="0">
              <a:defRPr sz="1300" smtClean="0"/>
            </a:lvl1pPr>
          </a:lstStyle>
          <a:p>
            <a:pPr>
              <a:defRPr/>
            </a:pPr>
            <a:fld id="{33325E13-782D-4830-9888-995BB76A7735}" type="slidenum">
              <a:rPr lang="en-US" altLang="de-DE"/>
              <a:pPr>
                <a:defRPr/>
              </a:pPr>
              <a:t>‹N°›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1324430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47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89682" indent="-303724" defTabSz="99047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214895" indent="-242979" defTabSz="99047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700853" indent="-242979" defTabSz="99047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186810" indent="-242979" defTabSz="99047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672768" indent="-242979" defTabSz="99047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3158726" indent="-242979" defTabSz="99047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644684" indent="-242979" defTabSz="99047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4130642" indent="-242979" defTabSz="99047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A18C7809-710B-4F39-BB36-28453CE4F287}" type="slidenum">
              <a:rPr lang="en-US" altLang="de-DE"/>
              <a:pPr>
                <a:spcBef>
                  <a:spcPct val="0"/>
                </a:spcBef>
              </a:pPr>
              <a:t>1</a:t>
            </a:fld>
            <a:endParaRPr lang="en-US" alt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3075" cy="38385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itchFamily="34" charset="0"/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7763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325E13-782D-4830-9888-995BB76A7735}" type="slidenum">
              <a:rPr lang="en-US" altLang="de-DE" smtClean="0"/>
              <a:pPr>
                <a:defRPr/>
              </a:pPr>
              <a:t>2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691437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with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0" y="2571750"/>
            <a:ext cx="9144000" cy="74295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7200" tIns="0" rIns="0" bIns="91440" anchor="b" anchorCtr="0">
            <a:noAutofit/>
          </a:bodyPr>
          <a:lstStyle>
            <a:lvl1pPr algn="l">
              <a:defRPr sz="4400" b="0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de-CH" noProof="0" dirty="0"/>
              <a:t>Titel der Präsentation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3458808"/>
            <a:ext cx="8305800" cy="109414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2200"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noProof="0" dirty="0"/>
              <a:t>Thema</a:t>
            </a:r>
            <a:br>
              <a:rPr lang="de-CH" noProof="0" dirty="0"/>
            </a:br>
            <a:r>
              <a:rPr lang="de-CH" noProof="0" dirty="0"/>
              <a:t>Autor</a:t>
            </a:r>
            <a:br>
              <a:rPr lang="de-CH" noProof="0" dirty="0"/>
            </a:br>
            <a:r>
              <a:rPr lang="de-CH" noProof="0" dirty="0"/>
              <a:t>Datum</a:t>
            </a:r>
          </a:p>
        </p:txBody>
      </p:sp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76200"/>
            <a:ext cx="2452200" cy="245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49130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2000250"/>
            <a:ext cx="9144000" cy="120015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45998"/>
              </a:srgbClr>
            </a:outerShdw>
          </a:effectLst>
        </p:spPr>
        <p:txBody>
          <a:bodyPr lIns="547200" anchor="ctr"/>
          <a:lstStyle>
            <a:lvl1pPr>
              <a:defRPr lang="en-US" sz="4000" dirty="0">
                <a:solidFill>
                  <a:srgbClr val="FFFFFF"/>
                </a:solidFill>
                <a:latin typeface="Arial Narrow" panose="020B0606020202030204" pitchFamily="34" charset="0"/>
                <a:ea typeface="ヒラギノ角ゴ Pro W3" charset="0"/>
                <a:cs typeface="ヒラギノ角ゴ Pro W3" charset="0"/>
              </a:defRPr>
            </a:lvl1pPr>
          </a:lstStyle>
          <a:p>
            <a:pPr lvl="0"/>
            <a:r>
              <a:rPr lang="de-CH" noProof="0" dirty="0"/>
              <a:t>Zwischentitel</a:t>
            </a:r>
          </a:p>
        </p:txBody>
      </p:sp>
    </p:spTree>
    <p:extLst>
      <p:ext uri="{BB962C8B-B14F-4D97-AF65-F5344CB8AC3E}">
        <p14:creationId xmlns:p14="http://schemas.microsoft.com/office/powerpoint/2010/main" val="59885238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Content (one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 noProof="0" dirty="0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914400"/>
            <a:ext cx="8382000" cy="3638549"/>
          </a:xfrm>
          <a:prstGeom prst="rect">
            <a:avLst/>
          </a:prstGeom>
        </p:spPr>
        <p:txBody>
          <a:bodyPr/>
          <a:lstStyle>
            <a:lvl1pPr>
              <a:buClr>
                <a:srgbClr val="01B4E7"/>
              </a:buClr>
              <a:defRPr sz="2800">
                <a:solidFill>
                  <a:srgbClr val="FFFFFF"/>
                </a:solidFill>
                <a:latin typeface="Georgia"/>
                <a:cs typeface="Georgia"/>
              </a:defRPr>
            </a:lvl1pPr>
            <a:lvl2pPr marL="742950" indent="-285750">
              <a:buClr>
                <a:srgbClr val="01B4E7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FFFFFF"/>
                </a:solidFill>
                <a:latin typeface="Georgia"/>
                <a:cs typeface="Georgia"/>
              </a:defRPr>
            </a:lvl2pPr>
            <a:lvl3pPr marL="1371600" indent="-457200">
              <a:buClr>
                <a:srgbClr val="01B4E7"/>
              </a:buClr>
              <a:buFont typeface="Symbol" panose="05050102010706020507" pitchFamily="18" charset="2"/>
              <a:buChar char="-"/>
              <a:defRPr sz="2000">
                <a:solidFill>
                  <a:srgbClr val="FFFFFF"/>
                </a:solidFill>
                <a:latin typeface="Georgia"/>
                <a:cs typeface="Georgia"/>
              </a:defRPr>
            </a:lvl3pPr>
            <a:lvl4pPr>
              <a:buClr>
                <a:srgbClr val="00B4E7"/>
              </a:buClr>
              <a:defRPr sz="1600">
                <a:solidFill>
                  <a:srgbClr val="FFFFFF"/>
                </a:solidFill>
                <a:latin typeface="Georgia"/>
                <a:cs typeface="Georgia"/>
              </a:defRPr>
            </a:lvl4pPr>
            <a:lvl5pPr marL="2057400" indent="-228600">
              <a:buClr>
                <a:srgbClr val="01B4E7"/>
              </a:buClr>
              <a:buFont typeface="Arial" panose="020B0604020202020204" pitchFamily="34" charset="0"/>
              <a:buChar char="»"/>
              <a:defRPr sz="1400">
                <a:solidFill>
                  <a:srgbClr val="FFFFFF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de-CH" noProof="0" dirty="0"/>
              <a:t>Inhalt (Stufe 1)</a:t>
            </a:r>
          </a:p>
          <a:p>
            <a:pPr lvl="1"/>
            <a:r>
              <a:rPr lang="de-CH" noProof="0" dirty="0"/>
              <a:t>Stufe 2</a:t>
            </a:r>
          </a:p>
          <a:p>
            <a:pPr lvl="2"/>
            <a:r>
              <a:rPr lang="de-CH" noProof="0" dirty="0"/>
              <a:t>Stufe 3</a:t>
            </a:r>
          </a:p>
          <a:p>
            <a:pPr lvl="3"/>
            <a:r>
              <a:rPr lang="de-CH" noProof="0" dirty="0"/>
              <a:t>Stufe 4</a:t>
            </a:r>
          </a:p>
          <a:p>
            <a:pPr lvl="4"/>
            <a:r>
              <a:rPr lang="de-CH" noProof="0" dirty="0"/>
              <a:t>Stufe 5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61950"/>
            <a:ext cx="9144000" cy="3810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</p:spPr>
        <p:txBody>
          <a:bodyPr lIns="547200" anchor="ctr"/>
          <a:lstStyle>
            <a:lvl1pPr marL="342900" indent="-342900" algn="l">
              <a:buNone/>
              <a:defRPr lang="en-US" b="0" smtClean="0">
                <a:solidFill>
                  <a:schemeClr val="tx1"/>
                </a:solidFill>
                <a:latin typeface="Arial Narrow" panose="020B0606020202030204" pitchFamily="34" charset="0"/>
                <a:ea typeface="ヒラギノ角ゴ Pro W3" pitchFamily="-84" charset="-128"/>
                <a:cs typeface="+mn-cs"/>
              </a:defRPr>
            </a:lvl1pPr>
            <a:lvl2pPr>
              <a:defRPr lang="en-US" sz="4400" smtClean="0">
                <a:latin typeface="Calibri" charset="0"/>
              </a:defRPr>
            </a:lvl2pPr>
            <a:lvl3pPr>
              <a:defRPr lang="en-US" sz="4400" smtClean="0">
                <a:latin typeface="Calibri" charset="0"/>
              </a:defRPr>
            </a:lvl3pPr>
            <a:lvl4pPr>
              <a:defRPr lang="en-US" sz="4400" smtClean="0">
                <a:latin typeface="Calibri" charset="0"/>
              </a:defRPr>
            </a:lvl4pPr>
            <a:lvl5pPr>
              <a:defRPr lang="de-CH" sz="4400">
                <a:latin typeface="Calibri" charset="0"/>
              </a:defRPr>
            </a:lvl5pPr>
          </a:lstStyle>
          <a:p>
            <a:pPr marL="0" lvl="0" indent="0">
              <a:spcBef>
                <a:spcPct val="0"/>
              </a:spcBef>
            </a:pPr>
            <a:r>
              <a:rPr lang="de-CH" noProof="0" dirty="0"/>
              <a:t>Folientitel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1636445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 and Conten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 noProof="0" dirty="0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914400"/>
            <a:ext cx="4038600" cy="3638549"/>
          </a:xfrm>
          <a:prstGeom prst="rect">
            <a:avLst/>
          </a:prstGeom>
        </p:spPr>
        <p:txBody>
          <a:bodyPr/>
          <a:lstStyle>
            <a:lvl1pPr>
              <a:buClr>
                <a:srgbClr val="01B4E7"/>
              </a:buClr>
              <a:defRPr sz="2800">
                <a:solidFill>
                  <a:srgbClr val="FFFFFF"/>
                </a:solidFill>
                <a:latin typeface="Georgia"/>
                <a:cs typeface="Georgia"/>
              </a:defRPr>
            </a:lvl1pPr>
            <a:lvl2pPr marL="742950" indent="-285750">
              <a:buClr>
                <a:srgbClr val="01B4E7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FFFFFF"/>
                </a:solidFill>
                <a:latin typeface="Georgia"/>
                <a:cs typeface="Georgia"/>
              </a:defRPr>
            </a:lvl2pPr>
            <a:lvl3pPr marL="1371600" indent="-457200">
              <a:buClr>
                <a:srgbClr val="01B4E7"/>
              </a:buClr>
              <a:buFont typeface="Symbol" panose="05050102010706020507" pitchFamily="18" charset="2"/>
              <a:buChar char="-"/>
              <a:defRPr sz="2000">
                <a:solidFill>
                  <a:srgbClr val="FFFFFF"/>
                </a:solidFill>
                <a:latin typeface="Georgia"/>
                <a:cs typeface="Georgia"/>
              </a:defRPr>
            </a:lvl3pPr>
            <a:lvl4pPr>
              <a:buClr>
                <a:srgbClr val="00B4E7"/>
              </a:buClr>
              <a:defRPr sz="1600">
                <a:solidFill>
                  <a:srgbClr val="FFFFFF"/>
                </a:solidFill>
                <a:latin typeface="Georgia"/>
                <a:cs typeface="Georgia"/>
              </a:defRPr>
            </a:lvl4pPr>
            <a:lvl5pPr marL="2057400" indent="-228600">
              <a:buClr>
                <a:srgbClr val="01B4E7"/>
              </a:buClr>
              <a:buFont typeface="Arial" panose="020B0604020202020204" pitchFamily="34" charset="0"/>
              <a:buChar char="»"/>
              <a:defRPr sz="1400">
                <a:solidFill>
                  <a:srgbClr val="FFFFFF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de-CH" noProof="0" dirty="0"/>
              <a:t>Inhalt (Stufe 1)</a:t>
            </a:r>
          </a:p>
          <a:p>
            <a:pPr lvl="1"/>
            <a:r>
              <a:rPr lang="de-CH" noProof="0" dirty="0"/>
              <a:t>Stufe 2</a:t>
            </a:r>
          </a:p>
          <a:p>
            <a:pPr lvl="2"/>
            <a:r>
              <a:rPr lang="de-CH" noProof="0" dirty="0"/>
              <a:t>Stufe 3</a:t>
            </a:r>
          </a:p>
          <a:p>
            <a:pPr lvl="3"/>
            <a:r>
              <a:rPr lang="de-CH" noProof="0" dirty="0"/>
              <a:t>Stufe 4</a:t>
            </a:r>
          </a:p>
          <a:p>
            <a:pPr lvl="4"/>
            <a:r>
              <a:rPr lang="de-CH" noProof="0" dirty="0"/>
              <a:t>Stufe 5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800600" y="914400"/>
            <a:ext cx="4038600" cy="3638549"/>
          </a:xfrm>
          <a:prstGeom prst="rect">
            <a:avLst/>
          </a:prstGeom>
        </p:spPr>
        <p:txBody>
          <a:bodyPr/>
          <a:lstStyle>
            <a:lvl1pPr>
              <a:buClr>
                <a:srgbClr val="01B4E7"/>
              </a:buClr>
              <a:defRPr sz="2800">
                <a:solidFill>
                  <a:srgbClr val="FFFFFF"/>
                </a:solidFill>
                <a:latin typeface="Georgia"/>
                <a:cs typeface="Georgia"/>
              </a:defRPr>
            </a:lvl1pPr>
            <a:lvl2pPr marL="742950" indent="-285750">
              <a:buClr>
                <a:srgbClr val="01B4E7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FFFFFF"/>
                </a:solidFill>
                <a:latin typeface="Georgia"/>
                <a:cs typeface="Georgia"/>
              </a:defRPr>
            </a:lvl2pPr>
            <a:lvl3pPr marL="1143000" indent="-228600">
              <a:buClr>
                <a:srgbClr val="01B4E7"/>
              </a:buClr>
              <a:buFont typeface="Symbol" panose="05050102010706020507" pitchFamily="18" charset="2"/>
              <a:buChar char="-"/>
              <a:defRPr sz="2000">
                <a:solidFill>
                  <a:srgbClr val="FFFFFF"/>
                </a:solidFill>
                <a:latin typeface="Georgia"/>
                <a:cs typeface="Georgia"/>
              </a:defRPr>
            </a:lvl3pPr>
            <a:lvl4pPr>
              <a:buClr>
                <a:srgbClr val="00B4E7"/>
              </a:buClr>
              <a:defRPr sz="1600">
                <a:solidFill>
                  <a:srgbClr val="FFFFFF"/>
                </a:solidFill>
                <a:latin typeface="Georgia"/>
                <a:cs typeface="Georgia"/>
              </a:defRPr>
            </a:lvl4pPr>
            <a:lvl5pPr marL="2057400" indent="-228600">
              <a:buClr>
                <a:srgbClr val="01B4E7"/>
              </a:buClr>
              <a:buFont typeface="Arial" panose="020B0604020202020204" pitchFamily="34" charset="0"/>
              <a:buChar char="»"/>
              <a:defRPr sz="1400">
                <a:solidFill>
                  <a:srgbClr val="FFFFFF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de-CH" noProof="0" dirty="0"/>
              <a:t>Inhalt (Stufe 1)</a:t>
            </a:r>
          </a:p>
          <a:p>
            <a:pPr lvl="1"/>
            <a:r>
              <a:rPr lang="de-CH" noProof="0" dirty="0"/>
              <a:t>Stufe 2</a:t>
            </a:r>
          </a:p>
          <a:p>
            <a:pPr lvl="2"/>
            <a:r>
              <a:rPr lang="de-CH" noProof="0" dirty="0"/>
              <a:t>Stufe 3</a:t>
            </a:r>
          </a:p>
          <a:p>
            <a:pPr lvl="3"/>
            <a:r>
              <a:rPr lang="de-CH" noProof="0" dirty="0"/>
              <a:t>Stufe 4</a:t>
            </a:r>
          </a:p>
          <a:p>
            <a:pPr lvl="4"/>
            <a:r>
              <a:rPr lang="de-CH" noProof="0" dirty="0"/>
              <a:t>Stufe 5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61950"/>
            <a:ext cx="9144000" cy="3810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</p:spPr>
        <p:txBody>
          <a:bodyPr lIns="547200" anchor="ctr"/>
          <a:lstStyle>
            <a:lvl1pPr marL="342900" indent="-342900" algn="l">
              <a:buNone/>
              <a:defRPr lang="en-US" b="0" smtClean="0">
                <a:solidFill>
                  <a:schemeClr val="tx1"/>
                </a:solidFill>
                <a:latin typeface="Arial Narrow" panose="020B0606020202030204" pitchFamily="34" charset="0"/>
                <a:ea typeface="ヒラギノ角ゴ Pro W3" pitchFamily="-84" charset="-128"/>
                <a:cs typeface="+mn-cs"/>
              </a:defRPr>
            </a:lvl1pPr>
            <a:lvl2pPr>
              <a:defRPr lang="en-US" sz="4400" smtClean="0">
                <a:latin typeface="Calibri" charset="0"/>
              </a:defRPr>
            </a:lvl2pPr>
            <a:lvl3pPr>
              <a:defRPr lang="en-US" sz="4400" smtClean="0">
                <a:latin typeface="Calibri" charset="0"/>
              </a:defRPr>
            </a:lvl3pPr>
            <a:lvl4pPr>
              <a:defRPr lang="en-US" sz="4400" smtClean="0">
                <a:latin typeface="Calibri" charset="0"/>
              </a:defRPr>
            </a:lvl4pPr>
            <a:lvl5pPr>
              <a:defRPr lang="de-CH" sz="4400">
                <a:latin typeface="Calibri" charset="0"/>
              </a:defRPr>
            </a:lvl5pPr>
          </a:lstStyle>
          <a:p>
            <a:pPr marL="0" lvl="0" indent="0">
              <a:spcBef>
                <a:spcPct val="0"/>
              </a:spcBef>
            </a:pPr>
            <a:r>
              <a:rPr lang="de-CH" noProof="0" dirty="0"/>
              <a:t>Folientitel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4805255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 noProof="0" dirty="0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61950"/>
            <a:ext cx="9144000" cy="3810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</p:spPr>
        <p:txBody>
          <a:bodyPr lIns="547200" anchor="ctr"/>
          <a:lstStyle>
            <a:lvl1pPr marL="342900" indent="-342900" algn="l">
              <a:buNone/>
              <a:defRPr lang="en-US" b="0" smtClean="0">
                <a:solidFill>
                  <a:schemeClr val="tx1"/>
                </a:solidFill>
                <a:latin typeface="Arial Narrow" panose="020B0606020202030204" pitchFamily="34" charset="0"/>
                <a:ea typeface="ヒラギノ角ゴ Pro W3" pitchFamily="-84" charset="-128"/>
                <a:cs typeface="+mn-cs"/>
              </a:defRPr>
            </a:lvl1pPr>
            <a:lvl2pPr>
              <a:defRPr lang="en-US" sz="4400" smtClean="0">
                <a:latin typeface="Calibri" charset="0"/>
              </a:defRPr>
            </a:lvl2pPr>
            <a:lvl3pPr>
              <a:defRPr lang="en-US" sz="4400" smtClean="0">
                <a:latin typeface="Calibri" charset="0"/>
              </a:defRPr>
            </a:lvl3pPr>
            <a:lvl4pPr>
              <a:defRPr lang="en-US" sz="4400" smtClean="0">
                <a:latin typeface="Calibri" charset="0"/>
              </a:defRPr>
            </a:lvl4pPr>
            <a:lvl5pPr>
              <a:defRPr lang="de-CH" sz="4400">
                <a:latin typeface="Calibri" charset="0"/>
              </a:defRPr>
            </a:lvl5pPr>
          </a:lstStyle>
          <a:p>
            <a:pPr marL="0" lvl="0" indent="0">
              <a:spcBef>
                <a:spcPct val="0"/>
              </a:spcBef>
            </a:pPr>
            <a:r>
              <a:rPr lang="de-CH" noProof="0" dirty="0"/>
              <a:t>Folientitel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2742681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87D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" y="4624388"/>
            <a:ext cx="1216917" cy="45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8467725" y="4835367"/>
            <a:ext cx="60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2BFCFEF-2C65-47D5-8AAE-87C91262F14A}" type="slidenum">
              <a:rPr lang="de-CH" sz="1000" smtClean="0">
                <a:latin typeface="Arial Narrow" panose="020B0606020202030204" pitchFamily="34" charset="0"/>
              </a:rPr>
              <a:pPr algn="r"/>
              <a:t>‹N°›</a:t>
            </a:fld>
            <a:endParaRPr lang="de-CH" sz="1000" dirty="0">
              <a:latin typeface="Arial Narrow" panose="020B0606020202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5" r:id="rId2"/>
    <p:sldLayoutId id="2147483829" r:id="rId3"/>
    <p:sldLayoutId id="2147483828" r:id="rId4"/>
    <p:sldLayoutId id="2147483830" r:id="rId5"/>
  </p:sldLayoutIdLst>
  <p:transition spd="slow">
    <p:fade/>
  </p:transition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2466" y="3813847"/>
            <a:ext cx="9121532" cy="414088"/>
          </a:xfrm>
        </p:spPr>
        <p:txBody>
          <a:bodyPr lIns="180000">
            <a:normAutofit/>
          </a:bodyPr>
          <a:lstStyle/>
          <a:p>
            <a:r>
              <a:rPr lang="de-CH" sz="1900" dirty="0">
                <a:latin typeface="Corbel" panose="020B0503020204020204" pitchFamily="34" charset="0"/>
              </a:rPr>
              <a:t>Marion de </a:t>
            </a:r>
            <a:r>
              <a:rPr lang="de-CH" sz="1900" dirty="0" err="1">
                <a:latin typeface="Corbel" panose="020B0503020204020204" pitchFamily="34" charset="0"/>
              </a:rPr>
              <a:t>Lattre</a:t>
            </a:r>
            <a:r>
              <a:rPr lang="de-CH" sz="1900" dirty="0">
                <a:latin typeface="Corbel" panose="020B0503020204020204" pitchFamily="34" charset="0"/>
              </a:rPr>
              <a:t>-Wiesel, DICO </a:t>
            </a:r>
            <a:r>
              <a:rPr lang="de-CH" sz="1900" dirty="0" err="1">
                <a:latin typeface="Corbel" panose="020B0503020204020204" pitchFamily="34" charset="0"/>
              </a:rPr>
              <a:t>adjointe</a:t>
            </a:r>
            <a:r>
              <a:rPr lang="de-CH" sz="1900" dirty="0">
                <a:latin typeface="Corbel" panose="020B0503020204020204" pitchFamily="34" charset="0"/>
              </a:rPr>
              <a:t> 1990, RC Montreux-Vevey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65106C-E8D8-4D0C-9B22-7BF78093D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9" y="259312"/>
            <a:ext cx="3026891" cy="1160309"/>
          </a:xfrm>
          <a:prstGeom prst="rect">
            <a:avLst/>
          </a:prstGeom>
        </p:spPr>
      </p:pic>
      <p:sp>
        <p:nvSpPr>
          <p:cNvPr id="7" name="Title 3"/>
          <p:cNvSpPr>
            <a:spLocks noGrp="1"/>
          </p:cNvSpPr>
          <p:nvPr>
            <p:ph type="ctrTitle"/>
          </p:nvPr>
        </p:nvSpPr>
        <p:spPr>
          <a:xfrm>
            <a:off x="0" y="2851450"/>
            <a:ext cx="9121533" cy="648073"/>
          </a:xfrm>
          <a:noFill/>
        </p:spPr>
        <p:txBody>
          <a:bodyPr lIns="180000"/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de-CH" sz="3600" dirty="0">
                <a:latin typeface="Corbel" panose="020B0503020204020204" pitchFamily="34" charset="0"/>
              </a:rPr>
              <a:t>Premiers </a:t>
            </a:r>
            <a:r>
              <a:rPr lang="de-CH" sz="3600" dirty="0" err="1">
                <a:latin typeface="Corbel" panose="020B0503020204020204" pitchFamily="34" charset="0"/>
              </a:rPr>
              <a:t>pas</a:t>
            </a:r>
            <a:r>
              <a:rPr lang="de-CH" sz="3600" dirty="0">
                <a:latin typeface="Corbel" panose="020B0503020204020204" pitchFamily="34" charset="0"/>
              </a:rPr>
              <a:t> </a:t>
            </a:r>
            <a:r>
              <a:rPr lang="de-CH" sz="3600" dirty="0" err="1">
                <a:latin typeface="Corbel" panose="020B0503020204020204" pitchFamily="34" charset="0"/>
              </a:rPr>
              <a:t>dans</a:t>
            </a:r>
            <a:r>
              <a:rPr lang="de-CH" sz="3600" dirty="0">
                <a:latin typeface="Corbel" panose="020B0503020204020204" pitchFamily="34" charset="0"/>
              </a:rPr>
              <a:t> Polaris – </a:t>
            </a:r>
            <a:r>
              <a:rPr lang="de-CH" sz="3600" dirty="0" err="1">
                <a:latin typeface="Corbel" panose="020B0503020204020204" pitchFamily="34" charset="0"/>
              </a:rPr>
              <a:t>Utilisateurs</a:t>
            </a:r>
            <a:r>
              <a:rPr lang="de-CH" sz="3600" dirty="0">
                <a:latin typeface="Corbel" panose="020B0503020204020204" pitchFamily="34" charset="0"/>
              </a:rPr>
              <a:t> de </a:t>
            </a:r>
            <a:r>
              <a:rPr lang="de-CH" sz="3600" dirty="0" err="1">
                <a:latin typeface="Corbel" panose="020B0503020204020204" pitchFamily="34" charset="0"/>
              </a:rPr>
              <a:t>base</a:t>
            </a:r>
            <a:endParaRPr lang="de-CH" sz="36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97264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3240000"/>
          </a:xfrm>
        </p:spPr>
        <p:txBody>
          <a:bodyPr/>
          <a:lstStyle/>
          <a:p>
            <a:pPr marL="666900" indent="-270900">
              <a:spcBef>
                <a:spcPts val="600"/>
              </a:spcBef>
              <a:spcAft>
                <a:spcPts val="1200"/>
              </a:spcAft>
            </a:pPr>
            <a:r>
              <a:rPr lang="de-CH" sz="2400" dirty="0" err="1">
                <a:solidFill>
                  <a:schemeClr val="tx1"/>
                </a:solidFill>
                <a:latin typeface="Corbel" panose="020B0503020204020204" pitchFamily="34" charset="0"/>
              </a:rPr>
              <a:t>Vous</a:t>
            </a:r>
            <a:r>
              <a:rPr lang="de-CH" sz="240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de-CH" sz="2400" dirty="0" err="1">
                <a:solidFill>
                  <a:schemeClr val="tx1"/>
                </a:solidFill>
                <a:latin typeface="Corbel" panose="020B0503020204020204" pitchFamily="34" charset="0"/>
              </a:rPr>
              <a:t>avez</a:t>
            </a:r>
            <a:r>
              <a:rPr lang="de-CH" sz="240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de-CH" sz="2400" dirty="0" err="1">
                <a:solidFill>
                  <a:schemeClr val="tx1"/>
                </a:solidFill>
                <a:latin typeface="Corbel" panose="020B0503020204020204" pitchFamily="34" charset="0"/>
              </a:rPr>
              <a:t>dit</a:t>
            </a:r>
            <a:r>
              <a:rPr lang="de-CH" sz="2400" dirty="0">
                <a:solidFill>
                  <a:schemeClr val="tx1"/>
                </a:solidFill>
                <a:latin typeface="Corbel" panose="020B0503020204020204" pitchFamily="34" charset="0"/>
              </a:rPr>
              <a:t> Polaris ?</a:t>
            </a:r>
          </a:p>
          <a:p>
            <a:pPr marL="972000" lvl="1" indent="-3429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CH" sz="2000" dirty="0">
                <a:solidFill>
                  <a:schemeClr val="tx1"/>
                </a:solidFill>
                <a:latin typeface="Corbel" panose="020B0503020204020204" pitchFamily="34" charset="0"/>
              </a:rPr>
              <a:t>A </a:t>
            </a:r>
            <a:r>
              <a:rPr lang="de-CH" sz="2000" dirty="0" err="1">
                <a:solidFill>
                  <a:schemeClr val="tx1"/>
                </a:solidFill>
                <a:latin typeface="Corbel" panose="020B0503020204020204" pitchFamily="34" charset="0"/>
              </a:rPr>
              <a:t>quoi</a:t>
            </a:r>
            <a:r>
              <a:rPr lang="de-CH" sz="200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Corbel" panose="020B0503020204020204" pitchFamily="34" charset="0"/>
              </a:rPr>
              <a:t>ça</a:t>
            </a:r>
            <a:r>
              <a:rPr lang="de-CH" sz="200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Corbel" panose="020B0503020204020204" pitchFamily="34" charset="0"/>
              </a:rPr>
              <a:t>peut</a:t>
            </a:r>
            <a:r>
              <a:rPr lang="de-CH" sz="200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Corbel" panose="020B0503020204020204" pitchFamily="34" charset="0"/>
              </a:rPr>
              <a:t>me</a:t>
            </a:r>
            <a:r>
              <a:rPr lang="de-CH" sz="200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Corbel" panose="020B0503020204020204" pitchFamily="34" charset="0"/>
              </a:rPr>
              <a:t>servir</a:t>
            </a:r>
            <a:r>
              <a:rPr lang="de-CH" sz="2000" dirty="0">
                <a:solidFill>
                  <a:schemeClr val="tx1"/>
                </a:solidFill>
                <a:latin typeface="Corbel" panose="020B0503020204020204" pitchFamily="34" charset="0"/>
              </a:rPr>
              <a:t> ?</a:t>
            </a:r>
          </a:p>
          <a:p>
            <a:pPr marL="972000" lvl="1" indent="-3429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CH" sz="2000" dirty="0" err="1">
                <a:solidFill>
                  <a:schemeClr val="tx1"/>
                </a:solidFill>
                <a:latin typeface="Corbel" panose="020B0503020204020204" pitchFamily="34" charset="0"/>
              </a:rPr>
              <a:t>Survol</a:t>
            </a:r>
            <a:r>
              <a:rPr lang="de-CH" sz="2000" dirty="0">
                <a:solidFill>
                  <a:schemeClr val="tx1"/>
                </a:solidFill>
                <a:latin typeface="Corbel" panose="020B0503020204020204" pitchFamily="34" charset="0"/>
              </a:rPr>
              <a:t> des </a:t>
            </a:r>
            <a:r>
              <a:rPr lang="de-CH" sz="2000" dirty="0" err="1">
                <a:solidFill>
                  <a:schemeClr val="tx1"/>
                </a:solidFill>
                <a:latin typeface="Corbel" panose="020B0503020204020204" pitchFamily="34" charset="0"/>
              </a:rPr>
              <a:t>fonctionnalités</a:t>
            </a:r>
            <a:r>
              <a:rPr lang="de-CH" sz="200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Corbel" panose="020B0503020204020204" pitchFamily="34" charset="0"/>
              </a:rPr>
              <a:t>principales</a:t>
            </a:r>
            <a:endParaRPr lang="de-CH" sz="20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marL="972000" lvl="1" indent="-3429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CH" sz="2000" dirty="0" err="1">
                <a:solidFill>
                  <a:schemeClr val="tx1"/>
                </a:solidFill>
                <a:latin typeface="Corbel" panose="020B0503020204020204" pitchFamily="34" charset="0"/>
              </a:rPr>
              <a:t>Trucs</a:t>
            </a:r>
            <a:r>
              <a:rPr lang="de-CH" sz="2000" dirty="0">
                <a:solidFill>
                  <a:schemeClr val="tx1"/>
                </a:solidFill>
                <a:latin typeface="Corbel" panose="020B0503020204020204" pitchFamily="34" charset="0"/>
              </a:rPr>
              <a:t> et </a:t>
            </a:r>
            <a:r>
              <a:rPr lang="de-CH" sz="2000" dirty="0" err="1">
                <a:solidFill>
                  <a:schemeClr val="tx1"/>
                </a:solidFill>
                <a:latin typeface="Corbel" panose="020B0503020204020204" pitchFamily="34" charset="0"/>
              </a:rPr>
              <a:t>astuces</a:t>
            </a:r>
            <a:endParaRPr lang="de-CH" sz="20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marL="972900" lvl="1" indent="-3429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CH" sz="2000" dirty="0">
                <a:solidFill>
                  <a:schemeClr val="tx1"/>
                </a:solidFill>
                <a:latin typeface="Corbel" panose="020B0503020204020204" pitchFamily="34" charset="0"/>
              </a:rPr>
              <a:t>Pour en </a:t>
            </a:r>
            <a:r>
              <a:rPr lang="de-CH" sz="2000" dirty="0" err="1">
                <a:solidFill>
                  <a:schemeClr val="tx1"/>
                </a:solidFill>
                <a:latin typeface="Corbel" panose="020B0503020204020204" pitchFamily="34" charset="0"/>
              </a:rPr>
              <a:t>savoir</a:t>
            </a:r>
            <a:r>
              <a:rPr lang="de-CH" sz="2000" dirty="0">
                <a:solidFill>
                  <a:schemeClr val="tx1"/>
                </a:solidFill>
                <a:latin typeface="Corbel" panose="020B0503020204020204" pitchFamily="34" charset="0"/>
              </a:rPr>
              <a:t> plus …</a:t>
            </a:r>
          </a:p>
          <a:p>
            <a:pPr marL="972900" lvl="1" indent="-3429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CH" sz="2000" dirty="0" err="1">
                <a:solidFill>
                  <a:schemeClr val="tx1"/>
                </a:solidFill>
                <a:latin typeface="Corbel" panose="020B0503020204020204" pitchFamily="34" charset="0"/>
              </a:rPr>
              <a:t>Besoin</a:t>
            </a:r>
            <a:r>
              <a:rPr lang="de-CH" sz="200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Corbel" panose="020B0503020204020204" pitchFamily="34" charset="0"/>
              </a:rPr>
              <a:t>d'aide</a:t>
            </a:r>
            <a:r>
              <a:rPr lang="de-CH" sz="2000" dirty="0">
                <a:solidFill>
                  <a:schemeClr val="tx1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0" y="360000"/>
            <a:ext cx="9144000" cy="360000"/>
          </a:xfrm>
        </p:spPr>
        <p:txBody>
          <a:bodyPr/>
          <a:lstStyle/>
          <a:p>
            <a:r>
              <a:rPr lang="de-CH" cap="small" dirty="0" err="1">
                <a:latin typeface="Corbel" panose="020B0503020204020204" pitchFamily="34" charset="0"/>
              </a:rPr>
              <a:t>Sommaire</a:t>
            </a:r>
            <a:endParaRPr lang="de-CH" cap="small" dirty="0">
              <a:latin typeface="Corbel" panose="020B0503020204020204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9CC4C09-63F5-C44E-B144-DB2B646C0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2964" y="360000"/>
            <a:ext cx="93913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81789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0" y="756000"/>
            <a:ext cx="9143999" cy="4264022"/>
          </a:xfrm>
        </p:spPr>
        <p:txBody>
          <a:bodyPr/>
          <a:lstStyle/>
          <a:p>
            <a:pPr marL="702900" indent="-270900">
              <a:spcBef>
                <a:spcPts val="600"/>
              </a:spcBef>
              <a:spcAft>
                <a:spcPts val="600"/>
              </a:spcAft>
            </a:pPr>
            <a:r>
              <a:rPr lang="de-CH" sz="2000" dirty="0" err="1">
                <a:latin typeface="Corbel" panose="020B0503020204020204" pitchFamily="34" charset="0"/>
              </a:rPr>
              <a:t>Plateforme</a:t>
            </a:r>
            <a:r>
              <a:rPr lang="de-CH" sz="2000" dirty="0">
                <a:latin typeface="Corbel" panose="020B0503020204020204" pitchFamily="34" charset="0"/>
              </a:rPr>
              <a:t> de </a:t>
            </a:r>
            <a:r>
              <a:rPr lang="de-CH" sz="2000" dirty="0" err="1">
                <a:latin typeface="Corbel" panose="020B0503020204020204" pitchFamily="34" charset="0"/>
              </a:rPr>
              <a:t>gestion</a:t>
            </a:r>
            <a:r>
              <a:rPr lang="de-CH" sz="2000" dirty="0">
                <a:latin typeface="Corbel" panose="020B0503020204020204" pitchFamily="34" charset="0"/>
              </a:rPr>
              <a:t> et de </a:t>
            </a:r>
            <a:r>
              <a:rPr lang="de-CH" sz="2000" dirty="0" err="1">
                <a:latin typeface="Corbel" panose="020B0503020204020204" pitchFamily="34" charset="0"/>
              </a:rPr>
              <a:t>communication</a:t>
            </a:r>
            <a:r>
              <a:rPr lang="de-CH" sz="2000" dirty="0">
                <a:latin typeface="Corbel" panose="020B0503020204020204" pitchFamily="34" charset="0"/>
              </a:rPr>
              <a:t> </a:t>
            </a:r>
            <a:r>
              <a:rPr lang="de-CH" sz="2000" dirty="0" err="1">
                <a:latin typeface="Corbel" panose="020B0503020204020204" pitchFamily="34" charset="0"/>
              </a:rPr>
              <a:t>pour</a:t>
            </a:r>
            <a:r>
              <a:rPr lang="de-CH" sz="2000" dirty="0">
                <a:latin typeface="Corbel" panose="020B0503020204020204" pitchFamily="34" charset="0"/>
              </a:rPr>
              <a:t> </a:t>
            </a:r>
            <a:r>
              <a:rPr lang="de-CH" sz="2000" dirty="0" err="1">
                <a:latin typeface="Corbel" panose="020B0503020204020204" pitchFamily="34" charset="0"/>
              </a:rPr>
              <a:t>les</a:t>
            </a:r>
            <a:r>
              <a:rPr lang="de-CH" sz="2000" dirty="0">
                <a:latin typeface="Corbel" panose="020B0503020204020204" pitchFamily="34" charset="0"/>
              </a:rPr>
              <a:t> </a:t>
            </a:r>
            <a:r>
              <a:rPr lang="de-CH" sz="2000" dirty="0" err="1">
                <a:latin typeface="Corbel" panose="020B0503020204020204" pitchFamily="34" charset="0"/>
              </a:rPr>
              <a:t>Districts</a:t>
            </a:r>
            <a:r>
              <a:rPr lang="de-CH" sz="2000" dirty="0">
                <a:latin typeface="Corbel" panose="020B0503020204020204" pitchFamily="34" charset="0"/>
              </a:rPr>
              <a:t> et </a:t>
            </a:r>
            <a:r>
              <a:rPr lang="de-CH" sz="2000" dirty="0" err="1">
                <a:latin typeface="Corbel" panose="020B0503020204020204" pitchFamily="34" charset="0"/>
              </a:rPr>
              <a:t>les</a:t>
            </a:r>
            <a:r>
              <a:rPr lang="de-CH" sz="2000" dirty="0">
                <a:latin typeface="Corbel" panose="020B0503020204020204" pitchFamily="34" charset="0"/>
              </a:rPr>
              <a:t> </a:t>
            </a:r>
            <a:r>
              <a:rPr lang="de-CH" sz="2000" dirty="0" err="1">
                <a:latin typeface="Corbel" panose="020B0503020204020204" pitchFamily="34" charset="0"/>
              </a:rPr>
              <a:t>clubs</a:t>
            </a:r>
            <a:endParaRPr lang="de-CH" sz="2000" dirty="0">
              <a:latin typeface="Corbel" panose="020B0503020204020204" pitchFamily="34" charset="0"/>
            </a:endParaRPr>
          </a:p>
          <a:p>
            <a:pPr marL="702900" indent="-270900">
              <a:spcBef>
                <a:spcPts val="600"/>
              </a:spcBef>
              <a:spcAft>
                <a:spcPts val="600"/>
              </a:spcAft>
            </a:pPr>
            <a:r>
              <a:rPr lang="de-CH" sz="2000" dirty="0" err="1">
                <a:latin typeface="Corbel" panose="020B0503020204020204" pitchFamily="34" charset="0"/>
              </a:rPr>
              <a:t>Utilisé</a:t>
            </a:r>
            <a:r>
              <a:rPr lang="de-CH" sz="2000" dirty="0">
                <a:latin typeface="Corbel" panose="020B0503020204020204" pitchFamily="34" charset="0"/>
              </a:rPr>
              <a:t> par 19 </a:t>
            </a:r>
            <a:r>
              <a:rPr lang="de-CH" sz="2000" dirty="0" err="1">
                <a:latin typeface="Corbel" panose="020B0503020204020204" pitchFamily="34" charset="0"/>
              </a:rPr>
              <a:t>districts</a:t>
            </a:r>
            <a:r>
              <a:rPr lang="de-CH" sz="2000" dirty="0">
                <a:latin typeface="Corbel" panose="020B0503020204020204" pitchFamily="34" charset="0"/>
              </a:rPr>
              <a:t> </a:t>
            </a:r>
            <a:r>
              <a:rPr lang="de-CH" sz="2000" dirty="0" err="1">
                <a:latin typeface="Corbel" panose="020B0503020204020204" pitchFamily="34" charset="0"/>
              </a:rPr>
              <a:t>dans</a:t>
            </a:r>
            <a:r>
              <a:rPr lang="de-CH" sz="2000" dirty="0">
                <a:latin typeface="Corbel" panose="020B0503020204020204" pitchFamily="34" charset="0"/>
              </a:rPr>
              <a:t> 8 </a:t>
            </a:r>
            <a:r>
              <a:rPr lang="de-CH" sz="2000" dirty="0" err="1">
                <a:latin typeface="Corbel" panose="020B0503020204020204" pitchFamily="34" charset="0"/>
              </a:rPr>
              <a:t>pays</a:t>
            </a:r>
            <a:r>
              <a:rPr lang="de-CH" sz="2000" dirty="0">
                <a:latin typeface="Corbel" panose="020B0503020204020204" pitchFamily="34" charset="0"/>
              </a:rPr>
              <a:t> =&gt; </a:t>
            </a:r>
            <a:r>
              <a:rPr lang="de-CH" sz="2000" dirty="0" err="1">
                <a:latin typeface="Corbel" panose="020B0503020204020204" pitchFamily="34" charset="0"/>
              </a:rPr>
              <a:t>environ</a:t>
            </a:r>
            <a:r>
              <a:rPr lang="de-CH" sz="2000" dirty="0">
                <a:latin typeface="Corbel" panose="020B0503020204020204" pitchFamily="34" charset="0"/>
              </a:rPr>
              <a:t> 1'200 </a:t>
            </a:r>
            <a:r>
              <a:rPr lang="de-CH" sz="2000" dirty="0" err="1">
                <a:latin typeface="Corbel" panose="020B0503020204020204" pitchFamily="34" charset="0"/>
              </a:rPr>
              <a:t>clubs</a:t>
            </a:r>
            <a:r>
              <a:rPr lang="de-CH" sz="2000" dirty="0">
                <a:latin typeface="Corbel" panose="020B0503020204020204" pitchFamily="34" charset="0"/>
              </a:rPr>
              <a:t> et 60'000 </a:t>
            </a:r>
            <a:r>
              <a:rPr lang="de-CH" sz="2000" dirty="0" err="1">
                <a:latin typeface="Corbel" panose="020B0503020204020204" pitchFamily="34" charset="0"/>
              </a:rPr>
              <a:t>utilisateurs</a:t>
            </a:r>
            <a:r>
              <a:rPr lang="de-CH" sz="2000" dirty="0">
                <a:latin typeface="Corbel" panose="020B0503020204020204" pitchFamily="34" charset="0"/>
              </a:rPr>
              <a:t> !</a:t>
            </a:r>
          </a:p>
          <a:p>
            <a:pPr marL="702900" indent="-270900">
              <a:spcBef>
                <a:spcPts val="600"/>
              </a:spcBef>
              <a:spcAft>
                <a:spcPts val="600"/>
              </a:spcAft>
            </a:pPr>
            <a:r>
              <a:rPr lang="de-CH" sz="2000" dirty="0" err="1">
                <a:latin typeface="Corbel" panose="020B0503020204020204" pitchFamily="34" charset="0"/>
              </a:rPr>
              <a:t>Sur</a:t>
            </a:r>
            <a:r>
              <a:rPr lang="de-CH" sz="2000" dirty="0">
                <a:latin typeface="Corbel" panose="020B0503020204020204" pitchFamily="34" charset="0"/>
              </a:rPr>
              <a:t> </a:t>
            </a:r>
            <a:r>
              <a:rPr lang="de-CH" sz="2000" dirty="0" err="1">
                <a:latin typeface="Corbel" panose="020B0503020204020204" pitchFamily="34" charset="0"/>
              </a:rPr>
              <a:t>ordinateur</a:t>
            </a:r>
            <a:r>
              <a:rPr lang="de-CH" sz="2000" dirty="0">
                <a:latin typeface="Corbel" panose="020B0503020204020204" pitchFamily="34" charset="0"/>
              </a:rPr>
              <a:t>, </a:t>
            </a:r>
            <a:r>
              <a:rPr lang="de-CH" sz="2000" dirty="0" err="1">
                <a:latin typeface="Corbel" panose="020B0503020204020204" pitchFamily="34" charset="0"/>
              </a:rPr>
              <a:t>tablette</a:t>
            </a:r>
            <a:r>
              <a:rPr lang="de-CH" sz="2000" dirty="0">
                <a:latin typeface="Corbel" panose="020B0503020204020204" pitchFamily="34" charset="0"/>
              </a:rPr>
              <a:t> et </a:t>
            </a:r>
            <a:r>
              <a:rPr lang="de-CH" sz="2000" dirty="0" err="1">
                <a:latin typeface="Corbel" panose="020B0503020204020204" pitchFamily="34" charset="0"/>
              </a:rPr>
              <a:t>smartphone</a:t>
            </a:r>
            <a:endParaRPr lang="de-CH" sz="2000" dirty="0">
              <a:latin typeface="Corbel" panose="020B050302020402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6EB6B5-C864-F44F-BAEE-71FE19C043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360000"/>
            <a:ext cx="9144000" cy="360000"/>
          </a:xfrm>
        </p:spPr>
        <p:txBody>
          <a:bodyPr/>
          <a:lstStyle/>
          <a:p>
            <a:r>
              <a:rPr lang="en-GB" sz="2800" cap="small" dirty="0" err="1">
                <a:latin typeface="Corbel" panose="020B0503020204020204" pitchFamily="34" charset="0"/>
              </a:rPr>
              <a:t>Vous</a:t>
            </a:r>
            <a:r>
              <a:rPr lang="en-GB" sz="2800" cap="small" dirty="0">
                <a:latin typeface="Corbel" panose="020B0503020204020204" pitchFamily="34" charset="0"/>
              </a:rPr>
              <a:t> </a:t>
            </a:r>
            <a:r>
              <a:rPr lang="en-GB" sz="2800" cap="small" dirty="0" err="1">
                <a:latin typeface="Corbel" panose="020B0503020204020204" pitchFamily="34" charset="0"/>
              </a:rPr>
              <a:t>avez</a:t>
            </a:r>
            <a:r>
              <a:rPr lang="en-GB" sz="2800" cap="small" dirty="0">
                <a:latin typeface="Corbel" panose="020B0503020204020204" pitchFamily="34" charset="0"/>
              </a:rPr>
              <a:t> </a:t>
            </a:r>
            <a:r>
              <a:rPr lang="en-GB" sz="2800" cap="small" dirty="0" err="1">
                <a:latin typeface="Corbel" panose="020B0503020204020204" pitchFamily="34" charset="0"/>
              </a:rPr>
              <a:t>dit</a:t>
            </a:r>
            <a:r>
              <a:rPr lang="en-GB" sz="2800" cap="small" dirty="0">
                <a:latin typeface="Corbel" panose="020B0503020204020204" pitchFamily="34" charset="0"/>
              </a:rPr>
              <a:t> Polaris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B0F14C-08F7-5F43-A2FD-808932C3D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4869" y="360000"/>
            <a:ext cx="939130" cy="36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1FC96DE-C617-C4F5-E453-3A4592E19D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9168" y="2160000"/>
            <a:ext cx="3389186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063DFCB-7493-53F7-C61B-20F39211AC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652120" y="2160000"/>
            <a:ext cx="1151827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29D99F42-6436-2D94-9B70-F2987AB01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9873" y="2160000"/>
            <a:ext cx="1144959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A9F2DC9-4D20-DA2A-EC5F-33449F8EFE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723"/>
          <a:stretch/>
        </p:blipFill>
        <p:spPr>
          <a:xfrm>
            <a:off x="4608000" y="2160000"/>
            <a:ext cx="837327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DEBF1EB7-1B7B-0930-F60C-E92954C481F6}"/>
              </a:ext>
            </a:extLst>
          </p:cNvPr>
          <p:cNvCxnSpPr/>
          <p:nvPr/>
        </p:nvCxnSpPr>
        <p:spPr>
          <a:xfrm>
            <a:off x="5544000" y="2160000"/>
            <a:ext cx="0" cy="234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CAFAE999-605A-48C3-5D14-6F30DBE5854F}"/>
              </a:ext>
            </a:extLst>
          </p:cNvPr>
          <p:cNvSpPr txBox="1"/>
          <p:nvPr/>
        </p:nvSpPr>
        <p:spPr>
          <a:xfrm>
            <a:off x="3600000" y="2160000"/>
            <a:ext cx="1023037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fr-FR" sz="1200" b="1" dirty="0">
                <a:effectLst>
                  <a:outerShdw blurRad="12700" dist="12700" dir="2700000" algn="tl" rotWithShape="0">
                    <a:prstClr val="black">
                      <a:alpha val="60000"/>
                    </a:prstClr>
                  </a:outerShdw>
                </a:effectLst>
              </a:rPr>
              <a:t>Connecté ?</a:t>
            </a:r>
          </a:p>
          <a:p>
            <a:pPr algn="ctr"/>
            <a:r>
              <a:rPr lang="fr-FR" sz="12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12700" dist="12700" dir="2700000" algn="tl" rotWithShape="0">
                    <a:prstClr val="black">
                      <a:alpha val="60000"/>
                    </a:prstClr>
                  </a:outerShdw>
                </a:effectLst>
              </a:rPr>
              <a:t>OUI</a:t>
            </a:r>
            <a:r>
              <a:rPr lang="fr-FR" sz="12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12700" dist="12700" dir="2700000" algn="tl" rotWithShape="0">
                    <a:prstClr val="black">
                      <a:alpha val="60000"/>
                    </a:prstClr>
                  </a:outerShdw>
                </a:effectLst>
              </a:rPr>
              <a:t> </a:t>
            </a:r>
            <a:r>
              <a:rPr lang="fr-FR" sz="1200" b="1" dirty="0">
                <a:ln>
                  <a:solidFill>
                    <a:schemeClr val="tx1"/>
                  </a:solidFill>
                </a:ln>
                <a:effectLst>
                  <a:outerShdw blurRad="12700" dist="12700" dir="2700000" algn="tl" rotWithShape="0">
                    <a:prstClr val="black">
                      <a:alpha val="60000"/>
                    </a:prstClr>
                  </a:outerShdw>
                </a:effectLst>
              </a:rPr>
              <a:t>|</a:t>
            </a:r>
            <a:r>
              <a:rPr lang="fr-FR" sz="12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12700" dist="12700" dir="2700000" algn="tl" rotWithShape="0">
                    <a:prstClr val="black">
                      <a:alpha val="60000"/>
                    </a:prstClr>
                  </a:outerShdw>
                </a:effectLst>
              </a:rPr>
              <a:t> NON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38D765DB-276A-A579-6F53-A4F57932C94D}"/>
              </a:ext>
            </a:extLst>
          </p:cNvPr>
          <p:cNvSpPr/>
          <p:nvPr/>
        </p:nvSpPr>
        <p:spPr>
          <a:xfrm>
            <a:off x="3096000" y="2268000"/>
            <a:ext cx="468000" cy="108000"/>
          </a:xfrm>
          <a:prstGeom prst="ellipse">
            <a:avLst/>
          </a:prstGeom>
          <a:solidFill>
            <a:srgbClr val="00B050">
              <a:alpha val="25070"/>
            </a:srgbClr>
          </a:solidFill>
          <a:ln>
            <a:solidFill>
              <a:srgbClr val="00B050">
                <a:alpha val="1000"/>
              </a:srgbClr>
            </a:solidFill>
          </a:ln>
          <a:effectLst>
            <a:outerShdw blurRad="40000" dist="20000" dir="5400000" rotWithShape="0">
              <a:srgbClr val="000000">
                <a:alpha val="83388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643F4254-AFDD-503E-8196-1D464A4EF919}"/>
              </a:ext>
            </a:extLst>
          </p:cNvPr>
          <p:cNvSpPr/>
          <p:nvPr/>
        </p:nvSpPr>
        <p:spPr>
          <a:xfrm>
            <a:off x="4992988" y="2268000"/>
            <a:ext cx="468000" cy="108000"/>
          </a:xfrm>
          <a:prstGeom prst="ellipse">
            <a:avLst/>
          </a:prstGeom>
          <a:solidFill>
            <a:srgbClr val="C00000">
              <a:alpha val="20000"/>
            </a:srgbClr>
          </a:solidFill>
          <a:ln>
            <a:solidFill>
              <a:srgbClr val="FF0000"/>
            </a:solidFill>
          </a:ln>
          <a:effectLst>
            <a:outerShdw blurRad="40000" dist="20000" dir="5400000" rotWithShape="0">
              <a:srgbClr val="000000">
                <a:alpha val="83388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F961060B-2C22-B2D5-B7CE-BF5F850E7A61}"/>
              </a:ext>
            </a:extLst>
          </p:cNvPr>
          <p:cNvSpPr/>
          <p:nvPr/>
        </p:nvSpPr>
        <p:spPr>
          <a:xfrm>
            <a:off x="6595884" y="2196000"/>
            <a:ext cx="208063" cy="108000"/>
          </a:xfrm>
          <a:prstGeom prst="ellipse">
            <a:avLst/>
          </a:prstGeom>
          <a:solidFill>
            <a:srgbClr val="00B050">
              <a:alpha val="25070"/>
            </a:srgbClr>
          </a:solidFill>
          <a:ln>
            <a:solidFill>
              <a:srgbClr val="00B050"/>
            </a:solidFill>
          </a:ln>
          <a:effectLst>
            <a:outerShdw blurRad="40000" dist="20000" dir="5400000" rotWithShape="0">
              <a:srgbClr val="000000">
                <a:alpha val="83388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554E743-3918-D836-2C86-5689CAA5E8F5}"/>
              </a:ext>
            </a:extLst>
          </p:cNvPr>
          <p:cNvSpPr/>
          <p:nvPr/>
        </p:nvSpPr>
        <p:spPr>
          <a:xfrm>
            <a:off x="8440434" y="2232000"/>
            <a:ext cx="468000" cy="108000"/>
          </a:xfrm>
          <a:prstGeom prst="ellipse">
            <a:avLst/>
          </a:prstGeom>
          <a:solidFill>
            <a:srgbClr val="C00000">
              <a:alpha val="20000"/>
            </a:srgbClr>
          </a:solidFill>
          <a:ln>
            <a:solidFill>
              <a:srgbClr val="FF0000"/>
            </a:solidFill>
          </a:ln>
          <a:effectLst>
            <a:outerShdw blurRad="40000" dist="20000" dir="5400000" rotWithShape="0">
              <a:srgbClr val="000000">
                <a:alpha val="83388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231F1E51-EA14-0588-5A61-4594A455AA6F}"/>
              </a:ext>
            </a:extLst>
          </p:cNvPr>
          <p:cNvCxnSpPr>
            <a:cxnSpLocks/>
            <a:endCxn id="27" idx="3"/>
          </p:cNvCxnSpPr>
          <p:nvPr/>
        </p:nvCxnSpPr>
        <p:spPr>
          <a:xfrm flipV="1">
            <a:off x="4499992" y="2360184"/>
            <a:ext cx="561533" cy="13403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F6EF0717-0621-4975-DDE5-FEAF092336E1}"/>
              </a:ext>
            </a:extLst>
          </p:cNvPr>
          <p:cNvCxnSpPr>
            <a:cxnSpLocks/>
            <a:endCxn id="24" idx="5"/>
          </p:cNvCxnSpPr>
          <p:nvPr/>
        </p:nvCxnSpPr>
        <p:spPr>
          <a:xfrm flipH="1" flipV="1">
            <a:off x="3495463" y="2360184"/>
            <a:ext cx="222406" cy="12381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ZoneTexte 51">
            <a:extLst>
              <a:ext uri="{FF2B5EF4-FFF2-40B4-BE49-F238E27FC236}">
                <a16:creationId xmlns:a16="http://schemas.microsoft.com/office/drawing/2014/main" id="{172E7932-E482-8C17-4E62-F629E15F2602}"/>
              </a:ext>
            </a:extLst>
          </p:cNvPr>
          <p:cNvSpPr txBox="1"/>
          <p:nvPr/>
        </p:nvSpPr>
        <p:spPr>
          <a:xfrm>
            <a:off x="6754116" y="2160000"/>
            <a:ext cx="1023037" cy="46166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0">
            <a:spAutoFit/>
          </a:bodyPr>
          <a:lstStyle/>
          <a:p>
            <a:pPr algn="ctr"/>
            <a:r>
              <a:rPr lang="fr-FR" sz="1200" b="1" dirty="0">
                <a:effectLst>
                  <a:outerShdw blurRad="12700" dist="12700" dir="2700000" algn="tl" rotWithShape="0">
                    <a:prstClr val="black">
                      <a:alpha val="60000"/>
                    </a:prstClr>
                  </a:outerShdw>
                </a:effectLst>
              </a:rPr>
              <a:t>Connecté ?</a:t>
            </a:r>
          </a:p>
          <a:p>
            <a:pPr algn="ctr"/>
            <a:r>
              <a:rPr lang="fr-FR" sz="12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12700" dist="12700" dir="2700000" algn="tl" rotWithShape="0">
                    <a:prstClr val="black">
                      <a:alpha val="60000"/>
                    </a:prstClr>
                  </a:outerShdw>
                </a:effectLst>
              </a:rPr>
              <a:t>OUI</a:t>
            </a:r>
            <a:r>
              <a:rPr lang="fr-FR" sz="12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12700" dist="12700" dir="2700000" algn="tl" rotWithShape="0">
                    <a:prstClr val="black">
                      <a:alpha val="60000"/>
                    </a:prstClr>
                  </a:outerShdw>
                </a:effectLst>
              </a:rPr>
              <a:t> </a:t>
            </a:r>
            <a:r>
              <a:rPr lang="fr-FR" sz="1200" b="1" dirty="0">
                <a:effectLst>
                  <a:outerShdw blurRad="12700" dist="12700" dir="2700000" algn="tl" rotWithShape="0">
                    <a:prstClr val="black">
                      <a:alpha val="60000"/>
                    </a:prstClr>
                  </a:outerShdw>
                </a:effectLst>
              </a:rPr>
              <a:t>|</a:t>
            </a:r>
            <a:r>
              <a:rPr lang="fr-FR" sz="12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12700" dist="12700" dir="2700000" algn="tl" rotWithShape="0">
                    <a:prstClr val="black">
                      <a:alpha val="60000"/>
                    </a:prstClr>
                  </a:outerShdw>
                </a:effectLst>
              </a:rPr>
              <a:t> NON</a:t>
            </a:r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6C46C755-3EA0-7CD9-5DFC-5B7210E1322D}"/>
              </a:ext>
            </a:extLst>
          </p:cNvPr>
          <p:cNvCxnSpPr>
            <a:cxnSpLocks/>
          </p:cNvCxnSpPr>
          <p:nvPr/>
        </p:nvCxnSpPr>
        <p:spPr>
          <a:xfrm flipH="1" flipV="1">
            <a:off x="6689660" y="2298276"/>
            <a:ext cx="194989" cy="18572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4B16AF84-0DA2-AF6D-E5B6-9737AE75F950}"/>
              </a:ext>
            </a:extLst>
          </p:cNvPr>
          <p:cNvCxnSpPr>
            <a:cxnSpLocks/>
            <a:endCxn id="29" idx="2"/>
          </p:cNvCxnSpPr>
          <p:nvPr/>
        </p:nvCxnSpPr>
        <p:spPr>
          <a:xfrm flipV="1">
            <a:off x="7662753" y="2286000"/>
            <a:ext cx="777681" cy="20124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ZoneTexte 81">
            <a:extLst>
              <a:ext uri="{FF2B5EF4-FFF2-40B4-BE49-F238E27FC236}">
                <a16:creationId xmlns:a16="http://schemas.microsoft.com/office/drawing/2014/main" id="{A1FEB13D-0223-F29F-1871-CD6139621361}"/>
              </a:ext>
            </a:extLst>
          </p:cNvPr>
          <p:cNvSpPr txBox="1"/>
          <p:nvPr/>
        </p:nvSpPr>
        <p:spPr>
          <a:xfrm>
            <a:off x="3564000" y="4464422"/>
            <a:ext cx="11518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CH" sz="1600" b="1" dirty="0" err="1">
                <a:latin typeface="Corbel" panose="020B0503020204020204" pitchFamily="34" charset="0"/>
              </a:rPr>
              <a:t>Ordinateur</a:t>
            </a:r>
            <a:endParaRPr lang="fr-FR" sz="1600" b="1" dirty="0"/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086C30C1-59D8-5915-ACE8-4C98267CBA47}"/>
              </a:ext>
            </a:extLst>
          </p:cNvPr>
          <p:cNvSpPr txBox="1"/>
          <p:nvPr/>
        </p:nvSpPr>
        <p:spPr>
          <a:xfrm>
            <a:off x="6570700" y="4500000"/>
            <a:ext cx="13131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CH" sz="1600" b="1" dirty="0">
                <a:latin typeface="Corbel" panose="020B0503020204020204" pitchFamily="34" charset="0"/>
              </a:rPr>
              <a:t>Smartphone</a:t>
            </a:r>
            <a:endParaRPr lang="fr-FR" sz="1600" b="1" dirty="0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68D9C2F1-0D56-8E45-A645-290B780E92B3}"/>
              </a:ext>
            </a:extLst>
          </p:cNvPr>
          <p:cNvSpPr/>
          <p:nvPr/>
        </p:nvSpPr>
        <p:spPr>
          <a:xfrm>
            <a:off x="6389091" y="2196000"/>
            <a:ext cx="138914" cy="108000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  <a:effectLst>
            <a:outerShdw blurRad="40000" dist="20000" dir="5400000" rotWithShape="0">
              <a:srgbClr val="000000">
                <a:alpha val="83388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803D5A9D-DA3B-EC5E-1F8E-CBFBE7D2775D}"/>
              </a:ext>
            </a:extLst>
          </p:cNvPr>
          <p:cNvSpPr/>
          <p:nvPr/>
        </p:nvSpPr>
        <p:spPr>
          <a:xfrm>
            <a:off x="5687099" y="2376000"/>
            <a:ext cx="277668" cy="108000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  <a:effectLst>
            <a:outerShdw blurRad="40000" dist="20000" dir="5400000" rotWithShape="0">
              <a:srgbClr val="000000">
                <a:alpha val="83388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299FB362-F19F-114C-AC82-E80E7DB6C58A}"/>
              </a:ext>
            </a:extLst>
          </p:cNvPr>
          <p:cNvSpPr/>
          <p:nvPr/>
        </p:nvSpPr>
        <p:spPr>
          <a:xfrm>
            <a:off x="6142240" y="2372522"/>
            <a:ext cx="138914" cy="108000"/>
          </a:xfrm>
          <a:prstGeom prst="ellipse">
            <a:avLst/>
          </a:prstGeom>
          <a:solidFill>
            <a:srgbClr val="00B050">
              <a:alpha val="25070"/>
            </a:srgbClr>
          </a:solidFill>
          <a:ln>
            <a:solidFill>
              <a:srgbClr val="00B050"/>
            </a:solidFill>
          </a:ln>
          <a:effectLst>
            <a:outerShdw blurRad="40000" dist="20000" dir="5400000" rotWithShape="0">
              <a:srgbClr val="000000">
                <a:alpha val="83388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0E197F64-E1D3-38B3-2CF0-A2DF1CA42543}"/>
              </a:ext>
            </a:extLst>
          </p:cNvPr>
          <p:cNvSpPr/>
          <p:nvPr/>
        </p:nvSpPr>
        <p:spPr>
          <a:xfrm>
            <a:off x="2815210" y="2264522"/>
            <a:ext cx="138914" cy="108000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  <a:effectLst>
            <a:outerShdw blurRad="40000" dist="20000" dir="5400000" rotWithShape="0">
              <a:srgbClr val="000000">
                <a:alpha val="83388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CAC87754-9932-5493-3706-B340E18B8599}"/>
              </a:ext>
            </a:extLst>
          </p:cNvPr>
          <p:cNvSpPr/>
          <p:nvPr/>
        </p:nvSpPr>
        <p:spPr>
          <a:xfrm>
            <a:off x="2396218" y="2477773"/>
            <a:ext cx="138914" cy="108000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  <a:effectLst>
            <a:outerShdw blurRad="40000" dist="20000" dir="5400000" rotWithShape="0">
              <a:srgbClr val="000000">
                <a:alpha val="83388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991E655A-7941-ABF8-13E6-63D75E3A19E5}"/>
              </a:ext>
            </a:extLst>
          </p:cNvPr>
          <p:cNvSpPr/>
          <p:nvPr/>
        </p:nvSpPr>
        <p:spPr>
          <a:xfrm>
            <a:off x="2691785" y="2484000"/>
            <a:ext cx="242809" cy="108000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  <a:effectLst>
            <a:outerShdw blurRad="40000" dist="20000" dir="5400000" rotWithShape="0">
              <a:srgbClr val="000000">
                <a:alpha val="83388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177106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6EB6B5-C864-F44F-BAEE-71FE19C043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360000"/>
            <a:ext cx="9144000" cy="360000"/>
          </a:xfrm>
        </p:spPr>
        <p:txBody>
          <a:bodyPr/>
          <a:lstStyle/>
          <a:p>
            <a:r>
              <a:rPr lang="en-GB" sz="2800" cap="small" dirty="0">
                <a:latin typeface="Corbel" panose="020B0503020204020204" pitchFamily="34" charset="0"/>
              </a:rPr>
              <a:t>Polaris | </a:t>
            </a:r>
            <a:r>
              <a:rPr lang="en-GB" sz="2800" cap="small" dirty="0" err="1">
                <a:latin typeface="Corbel" panose="020B0503020204020204" pitchFamily="34" charset="0"/>
              </a:rPr>
              <a:t>Récapitulatif</a:t>
            </a:r>
            <a:r>
              <a:rPr lang="en-GB" sz="2800" cap="small" dirty="0">
                <a:latin typeface="Corbel" panose="020B0503020204020204" pitchFamily="34" charset="0"/>
              </a:rPr>
              <a:t> des liens </a:t>
            </a:r>
            <a:r>
              <a:rPr lang="en-GB" sz="2800" cap="small" dirty="0" err="1">
                <a:latin typeface="Corbel" panose="020B0503020204020204" pitchFamily="34" charset="0"/>
              </a:rPr>
              <a:t>rapides</a:t>
            </a:r>
            <a:r>
              <a:rPr lang="en-GB" sz="2800" cap="small" dirty="0">
                <a:latin typeface="Corbel" panose="020B0503020204020204" pitchFamily="34" charset="0"/>
              </a:rPr>
              <a:t> </a:t>
            </a:r>
            <a:r>
              <a:rPr lang="en-GB" sz="2000" cap="small" dirty="0">
                <a:latin typeface="Corbel" panose="020B0503020204020204" pitchFamily="34" charset="0"/>
              </a:rPr>
              <a:t>(</a:t>
            </a:r>
            <a:r>
              <a:rPr lang="en-GB" sz="2000" cap="small" dirty="0" err="1">
                <a:latin typeface="Corbel" panose="020B0503020204020204" pitchFamily="34" charset="0"/>
              </a:rPr>
              <a:t>ordinateur</a:t>
            </a:r>
            <a:r>
              <a:rPr lang="en-GB" sz="2800" cap="small" dirty="0">
                <a:latin typeface="Corbel" panose="020B0503020204020204" pitchFamily="34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B0F14C-08F7-5F43-A2FD-808932C3D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240" y="360000"/>
            <a:ext cx="939130" cy="36000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6C2D8902-7273-EF5D-AF09-C6AC719CC8D0}"/>
              </a:ext>
            </a:extLst>
          </p:cNvPr>
          <p:cNvGrpSpPr>
            <a:grpSpLocks noChangeAspect="1"/>
          </p:cNvGrpSpPr>
          <p:nvPr/>
        </p:nvGrpSpPr>
        <p:grpSpPr>
          <a:xfrm>
            <a:off x="756000" y="828000"/>
            <a:ext cx="7595964" cy="3780000"/>
            <a:chOff x="165772" y="1333537"/>
            <a:chExt cx="3798492" cy="1854654"/>
          </a:xfrm>
        </p:grpSpPr>
        <p:pic>
          <p:nvPicPr>
            <p:cNvPr id="5" name="Image 4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D4EF1E8A-644B-581D-85C1-E4C59555B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772" y="1333537"/>
              <a:ext cx="3745233" cy="18413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Bulle ronde 13">
              <a:extLst>
                <a:ext uri="{FF2B5EF4-FFF2-40B4-BE49-F238E27FC236}">
                  <a16:creationId xmlns:a16="http://schemas.microsoft.com/office/drawing/2014/main" id="{80D9D354-4CD6-D4B6-5AC7-AFAAC09B719D}"/>
                </a:ext>
              </a:extLst>
            </p:cNvPr>
            <p:cNvSpPr/>
            <p:nvPr/>
          </p:nvSpPr>
          <p:spPr>
            <a:xfrm>
              <a:off x="1494380" y="2142356"/>
              <a:ext cx="684436" cy="285378"/>
            </a:xfrm>
            <a:prstGeom prst="wedgeEllipseCallout">
              <a:avLst>
                <a:gd name="adj1" fmla="val -5483"/>
                <a:gd name="adj2" fmla="val 106958"/>
              </a:avLst>
            </a:prstGeom>
            <a:solidFill>
              <a:srgbClr val="005DA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vetica Neue" panose="02000503000000020004" pitchFamily="2" charset="0"/>
                </a:rPr>
                <a:t>Mes clubs</a:t>
              </a:r>
            </a:p>
          </p:txBody>
        </p:sp>
        <p:sp>
          <p:nvSpPr>
            <p:cNvPr id="15" name="Bulle ronde 14">
              <a:extLst>
                <a:ext uri="{FF2B5EF4-FFF2-40B4-BE49-F238E27FC236}">
                  <a16:creationId xmlns:a16="http://schemas.microsoft.com/office/drawing/2014/main" id="{E75E26CB-9A68-2ECF-06D4-7DC5C1742C90}"/>
                </a:ext>
              </a:extLst>
            </p:cNvPr>
            <p:cNvSpPr/>
            <p:nvPr/>
          </p:nvSpPr>
          <p:spPr>
            <a:xfrm>
              <a:off x="165772" y="2866265"/>
              <a:ext cx="854463" cy="285378"/>
            </a:xfrm>
            <a:prstGeom prst="wedgeEllipseCallout">
              <a:avLst>
                <a:gd name="adj1" fmla="val 5572"/>
                <a:gd name="adj2" fmla="val -79913"/>
              </a:avLst>
            </a:prstGeom>
            <a:solidFill>
              <a:srgbClr val="005DA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vetica Neue" panose="02000503000000020004" pitchFamily="2" charset="0"/>
                </a:rPr>
                <a:t>Membres de mon RC</a:t>
              </a:r>
            </a:p>
          </p:txBody>
        </p:sp>
        <p:sp>
          <p:nvSpPr>
            <p:cNvPr id="18" name="Bulle ronde 17">
              <a:extLst>
                <a:ext uri="{FF2B5EF4-FFF2-40B4-BE49-F238E27FC236}">
                  <a16:creationId xmlns:a16="http://schemas.microsoft.com/office/drawing/2014/main" id="{A78E40B7-D464-D87B-89C9-B51AF7A176B2}"/>
                </a:ext>
              </a:extLst>
            </p:cNvPr>
            <p:cNvSpPr/>
            <p:nvPr/>
          </p:nvSpPr>
          <p:spPr>
            <a:xfrm>
              <a:off x="3279828" y="2125095"/>
              <a:ext cx="684436" cy="285378"/>
            </a:xfrm>
            <a:prstGeom prst="wedgeEllipseCallout">
              <a:avLst>
                <a:gd name="adj1" fmla="val -15413"/>
                <a:gd name="adj2" fmla="val 112773"/>
              </a:avLst>
            </a:prstGeom>
            <a:solidFill>
              <a:srgbClr val="005DA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vetica Neue" panose="02000503000000020004" pitchFamily="2" charset="0"/>
                </a:rPr>
                <a:t>Réseaux sociaux</a:t>
              </a:r>
            </a:p>
          </p:txBody>
        </p:sp>
        <p:sp>
          <p:nvSpPr>
            <p:cNvPr id="19" name="Bulle ronde 18">
              <a:extLst>
                <a:ext uri="{FF2B5EF4-FFF2-40B4-BE49-F238E27FC236}">
                  <a16:creationId xmlns:a16="http://schemas.microsoft.com/office/drawing/2014/main" id="{C15CC5E3-64C7-A0B7-2703-14B9CF4EDC48}"/>
                </a:ext>
              </a:extLst>
            </p:cNvPr>
            <p:cNvSpPr/>
            <p:nvPr/>
          </p:nvSpPr>
          <p:spPr>
            <a:xfrm>
              <a:off x="2267744" y="2105025"/>
              <a:ext cx="923156" cy="285378"/>
            </a:xfrm>
            <a:prstGeom prst="wedgeEllipseCallout">
              <a:avLst>
                <a:gd name="adj1" fmla="val 15742"/>
                <a:gd name="adj2" fmla="val 118402"/>
              </a:avLst>
            </a:prstGeom>
            <a:solidFill>
              <a:srgbClr val="005DA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vetica Neue" panose="02000503000000020004" pitchFamily="2" charset="0"/>
                </a:rPr>
                <a:t>Bouton paramétrable</a:t>
              </a:r>
            </a:p>
          </p:txBody>
        </p:sp>
        <p:sp>
          <p:nvSpPr>
            <p:cNvPr id="20" name="Bulle ronde 19">
              <a:extLst>
                <a:ext uri="{FF2B5EF4-FFF2-40B4-BE49-F238E27FC236}">
                  <a16:creationId xmlns:a16="http://schemas.microsoft.com/office/drawing/2014/main" id="{2659C5E1-F55E-EE11-CB12-527565326430}"/>
                </a:ext>
              </a:extLst>
            </p:cNvPr>
            <p:cNvSpPr/>
            <p:nvPr/>
          </p:nvSpPr>
          <p:spPr>
            <a:xfrm>
              <a:off x="1220172" y="2902351"/>
              <a:ext cx="684436" cy="285840"/>
            </a:xfrm>
            <a:prstGeom prst="wedgeEllipseCallout">
              <a:avLst>
                <a:gd name="adj1" fmla="val -56378"/>
                <a:gd name="adj2" fmla="val -83766"/>
              </a:avLst>
            </a:prstGeom>
            <a:solidFill>
              <a:srgbClr val="005DA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vetica Neue" panose="02000503000000020004" pitchFamily="2" charset="0"/>
                </a:rPr>
                <a:t>Calendrier</a:t>
              </a:r>
            </a:p>
          </p:txBody>
        </p:sp>
      </p:grp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60F4359B-D29F-D674-1E6D-964028E98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88" y="1001287"/>
            <a:ext cx="148286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Bulle ronde 7">
            <a:extLst>
              <a:ext uri="{FF2B5EF4-FFF2-40B4-BE49-F238E27FC236}">
                <a16:creationId xmlns:a16="http://schemas.microsoft.com/office/drawing/2014/main" id="{3BD1A542-2934-8761-7207-AA6D9C02C161}"/>
              </a:ext>
            </a:extLst>
          </p:cNvPr>
          <p:cNvSpPr/>
          <p:nvPr/>
        </p:nvSpPr>
        <p:spPr>
          <a:xfrm>
            <a:off x="1231832" y="837196"/>
            <a:ext cx="1404000" cy="582575"/>
          </a:xfrm>
          <a:prstGeom prst="wedgeEllipseCallout">
            <a:avLst>
              <a:gd name="adj1" fmla="val 43167"/>
              <a:gd name="adj2" fmla="val 131267"/>
            </a:avLst>
          </a:prstGeom>
          <a:solidFill>
            <a:srgbClr val="005DA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 Neue" panose="02000503000000020004" pitchFamily="2" charset="0"/>
              </a:rPr>
              <a:t>Recherche à plusieurs niveaux</a:t>
            </a:r>
          </a:p>
        </p:txBody>
      </p:sp>
    </p:spTree>
    <p:extLst>
      <p:ext uri="{BB962C8B-B14F-4D97-AF65-F5344CB8AC3E}">
        <p14:creationId xmlns:p14="http://schemas.microsoft.com/office/powerpoint/2010/main" val="284963960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6EB6B5-C864-F44F-BAEE-71FE19C043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360000"/>
            <a:ext cx="9144000" cy="360000"/>
          </a:xfrm>
        </p:spPr>
        <p:txBody>
          <a:bodyPr/>
          <a:lstStyle/>
          <a:p>
            <a:r>
              <a:rPr lang="en-GB" sz="2800" cap="small" dirty="0">
                <a:latin typeface="Corbel" panose="020B0503020204020204" pitchFamily="34" charset="0"/>
              </a:rPr>
              <a:t>Polaris | Recherche de </a:t>
            </a:r>
            <a:r>
              <a:rPr lang="en-GB" sz="2800" cap="small" dirty="0" err="1">
                <a:latin typeface="Corbel" panose="020B0503020204020204" pitchFamily="34" charset="0"/>
              </a:rPr>
              <a:t>contenu</a:t>
            </a:r>
            <a:endParaRPr lang="en-GB" sz="2800" cap="small" dirty="0">
              <a:latin typeface="Corbel" panose="020B05030202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B0F14C-08F7-5F43-A2FD-808932C3D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240" y="360000"/>
            <a:ext cx="939130" cy="360000"/>
          </a:xfrm>
          <a:prstGeom prst="rect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3AFB390B-5839-C784-9D98-8A5D5E30AB0D}"/>
              </a:ext>
            </a:extLst>
          </p:cNvPr>
          <p:cNvGrpSpPr>
            <a:grpSpLocks noChangeAspect="1"/>
          </p:cNvGrpSpPr>
          <p:nvPr/>
        </p:nvGrpSpPr>
        <p:grpSpPr>
          <a:xfrm>
            <a:off x="348158" y="828208"/>
            <a:ext cx="4454456" cy="1692000"/>
            <a:chOff x="179512" y="843558"/>
            <a:chExt cx="4644008" cy="1748442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D0E6BA6-B68D-E65F-1DFA-B73338CCA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512" y="843558"/>
              <a:ext cx="4644008" cy="1137131"/>
            </a:xfrm>
            <a:prstGeom prst="rect">
              <a:avLst/>
            </a:prstGeom>
          </p:spPr>
        </p:pic>
        <p:pic>
          <p:nvPicPr>
            <p:cNvPr id="12" name="Image 11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3E2BB0D8-B5AF-5A17-F08D-E3BE0C5007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/>
            </a:blip>
            <a:srcRect r="6158"/>
            <a:stretch/>
          </p:blipFill>
          <p:spPr>
            <a:xfrm>
              <a:off x="2088000" y="1818000"/>
              <a:ext cx="610330" cy="468000"/>
            </a:xfrm>
            <a:prstGeom prst="rect">
              <a:avLst/>
            </a:prstGeom>
          </p:spPr>
        </p:pic>
        <p:pic>
          <p:nvPicPr>
            <p:cNvPr id="16" name="Image 15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37F425D7-196C-CE2D-FEC2-07F0B6E68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71800" y="1676442"/>
              <a:ext cx="908563" cy="276369"/>
            </a:xfrm>
            <a:prstGeom prst="rect">
              <a:avLst/>
            </a:prstGeom>
          </p:spPr>
        </p:pic>
        <p:pic>
          <p:nvPicPr>
            <p:cNvPr id="21" name="Image 20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F66F8BAE-98F4-86EB-6AE6-E8BFB88417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16007"/>
            <a:stretch/>
          </p:blipFill>
          <p:spPr>
            <a:xfrm>
              <a:off x="3680363" y="1836000"/>
              <a:ext cx="785608" cy="756000"/>
            </a:xfrm>
            <a:prstGeom prst="rect">
              <a:avLst/>
            </a:prstGeom>
          </p:spPr>
        </p:pic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D281A08F-B27C-9FE3-01CB-2151833404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7806" y="2223532"/>
            <a:ext cx="4128036" cy="270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26CD8D73-2D6E-77B7-9EB2-848EA6FE7ABD}"/>
              </a:ext>
            </a:extLst>
          </p:cNvPr>
          <p:cNvSpPr txBox="1"/>
          <p:nvPr/>
        </p:nvSpPr>
        <p:spPr>
          <a:xfrm>
            <a:off x="5094001" y="708285"/>
            <a:ext cx="2748931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000" dirty="0"/>
              <a:t>Cibler la recherche :</a:t>
            </a:r>
          </a:p>
          <a:p>
            <a:pPr indent="-180000">
              <a:buFont typeface="Arial" panose="020B0604020202020204" pitchFamily="34" charset="0"/>
              <a:buChar char="•"/>
            </a:pPr>
            <a:r>
              <a:rPr lang="fr-FR" sz="1600" dirty="0"/>
              <a:t>mots-clés</a:t>
            </a:r>
          </a:p>
          <a:p>
            <a:pPr indent="-180000">
              <a:buFont typeface="Arial" panose="020B0604020202020204" pitchFamily="34" charset="0"/>
              <a:buChar char="•"/>
            </a:pPr>
            <a:r>
              <a:rPr lang="fr-FR" sz="1600" dirty="0"/>
              <a:t>quand ?</a:t>
            </a:r>
          </a:p>
          <a:p>
            <a:pPr indent="-180000">
              <a:buFont typeface="Arial" panose="020B0604020202020204" pitchFamily="34" charset="0"/>
              <a:buChar char="•"/>
            </a:pPr>
            <a:r>
              <a:rPr lang="fr-FR" sz="1600" dirty="0"/>
              <a:t>Où ?</a:t>
            </a:r>
          </a:p>
          <a:p>
            <a:pPr indent="-180000">
              <a:buFont typeface="Arial" panose="020B0604020202020204" pitchFamily="34" charset="0"/>
              <a:buChar char="•"/>
            </a:pPr>
            <a:r>
              <a:rPr lang="fr-FR" sz="1600" dirty="0"/>
              <a:t>type de document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AF9F43D-3E32-17F6-7E97-CF7BB1452F88}"/>
              </a:ext>
            </a:extLst>
          </p:cNvPr>
          <p:cNvSpPr txBox="1"/>
          <p:nvPr/>
        </p:nvSpPr>
        <p:spPr>
          <a:xfrm>
            <a:off x="348158" y="2760229"/>
            <a:ext cx="412803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000" dirty="0"/>
              <a:t>Résultats de la recherche :</a:t>
            </a:r>
          </a:p>
          <a:p>
            <a:pPr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/>
              <a:t>mots-clés surlignés (recherche dans les titres </a:t>
            </a:r>
            <a:r>
              <a:rPr lang="fr-FR" sz="1600" b="1" dirty="0"/>
              <a:t>et</a:t>
            </a:r>
            <a:r>
              <a:rPr lang="fr-FR" sz="1600" dirty="0"/>
              <a:t> le contenu des documents)</a:t>
            </a:r>
          </a:p>
          <a:p>
            <a:pPr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/>
              <a:t>Entité où se trouve le document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D0C27DA8-DAD3-603B-8321-3B3E1E5FAF80}"/>
              </a:ext>
            </a:extLst>
          </p:cNvPr>
          <p:cNvCxnSpPr>
            <a:cxnSpLocks/>
          </p:cNvCxnSpPr>
          <p:nvPr/>
        </p:nvCxnSpPr>
        <p:spPr>
          <a:xfrm flipH="1">
            <a:off x="1547664" y="1264415"/>
            <a:ext cx="3546337" cy="536924"/>
          </a:xfrm>
          <a:prstGeom prst="straightConnector1">
            <a:avLst/>
          </a:prstGeom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DD892DB2-C43C-3105-8657-AC6EE91CCA62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2410104" y="1439255"/>
            <a:ext cx="2683897" cy="390116"/>
          </a:xfrm>
          <a:prstGeom prst="straightConnector1">
            <a:avLst/>
          </a:prstGeom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7A2C957E-B4BD-064A-E51A-F325C00A78EF}"/>
              </a:ext>
            </a:extLst>
          </p:cNvPr>
          <p:cNvCxnSpPr>
            <a:cxnSpLocks/>
          </p:cNvCxnSpPr>
          <p:nvPr/>
        </p:nvCxnSpPr>
        <p:spPr>
          <a:xfrm flipH="1" flipV="1">
            <a:off x="3706117" y="1737746"/>
            <a:ext cx="1387884" cy="9122"/>
          </a:xfrm>
          <a:prstGeom prst="straightConnector1">
            <a:avLst/>
          </a:prstGeom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80AB7508-A533-E624-5BD1-8ED53FA31A8C}"/>
              </a:ext>
            </a:extLst>
          </p:cNvPr>
          <p:cNvCxnSpPr>
            <a:cxnSpLocks/>
            <a:endCxn id="21" idx="3"/>
          </p:cNvCxnSpPr>
          <p:nvPr/>
        </p:nvCxnSpPr>
        <p:spPr>
          <a:xfrm flipH="1">
            <a:off x="4459659" y="2007949"/>
            <a:ext cx="634342" cy="146462"/>
          </a:xfrm>
          <a:prstGeom prst="straightConnector1">
            <a:avLst/>
          </a:prstGeom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F4CB1E3F-7830-1661-F40B-DE68A78560A6}"/>
              </a:ext>
            </a:extLst>
          </p:cNvPr>
          <p:cNvCxnSpPr>
            <a:cxnSpLocks/>
          </p:cNvCxnSpPr>
          <p:nvPr/>
        </p:nvCxnSpPr>
        <p:spPr>
          <a:xfrm>
            <a:off x="3706117" y="3657943"/>
            <a:ext cx="978227" cy="221142"/>
          </a:xfrm>
          <a:prstGeom prst="straightConnector1">
            <a:avLst/>
          </a:prstGeom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E823DCA8-8997-77E5-2740-3D54932A17B5}"/>
              </a:ext>
            </a:extLst>
          </p:cNvPr>
          <p:cNvCxnSpPr>
            <a:cxnSpLocks/>
          </p:cNvCxnSpPr>
          <p:nvPr/>
        </p:nvCxnSpPr>
        <p:spPr>
          <a:xfrm>
            <a:off x="3752052" y="4060317"/>
            <a:ext cx="963964" cy="815689"/>
          </a:xfrm>
          <a:prstGeom prst="straightConnector1">
            <a:avLst/>
          </a:prstGeom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5470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44948B64-3A25-D0FF-05BB-75626DB2FE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833212" y="1318715"/>
            <a:ext cx="5995389" cy="2412308"/>
          </a:xfr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6EB6B5-C864-F44F-BAEE-71FE19C043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360000"/>
            <a:ext cx="9144000" cy="360000"/>
          </a:xfrm>
        </p:spPr>
        <p:txBody>
          <a:bodyPr/>
          <a:lstStyle/>
          <a:p>
            <a:r>
              <a:rPr lang="en-GB" sz="2800" cap="small" dirty="0">
                <a:latin typeface="Corbel" panose="020B0503020204020204" pitchFamily="34" charset="0"/>
              </a:rPr>
              <a:t>Polaris | </a:t>
            </a:r>
            <a:r>
              <a:rPr lang="en-GB" sz="2800" cap="small" dirty="0" err="1">
                <a:latin typeface="Corbel" panose="020B0503020204020204" pitchFamily="34" charset="0"/>
              </a:rPr>
              <a:t>Membres</a:t>
            </a:r>
            <a:r>
              <a:rPr lang="en-GB" sz="2800" cap="small" dirty="0">
                <a:latin typeface="Corbel" panose="020B0503020204020204" pitchFamily="34" charset="0"/>
              </a:rPr>
              <a:t> </a:t>
            </a:r>
            <a:r>
              <a:rPr lang="en-GB" sz="2000" cap="small" dirty="0">
                <a:latin typeface="Corbel" panose="020B0503020204020204" pitchFamily="34" charset="0"/>
              </a:rPr>
              <a:t>(</a:t>
            </a:r>
            <a:r>
              <a:rPr lang="en-GB" sz="2000" cap="small" dirty="0" err="1">
                <a:latin typeface="Corbel" panose="020B0503020204020204" pitchFamily="34" charset="0"/>
              </a:rPr>
              <a:t>ordinateur</a:t>
            </a:r>
            <a:r>
              <a:rPr lang="en-GB" sz="2000" cap="small" dirty="0">
                <a:latin typeface="Corbel" panose="020B0503020204020204" pitchFamily="34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B0F14C-08F7-5F43-A2FD-808932C3D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159" y="361412"/>
            <a:ext cx="939130" cy="360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20DC175-D133-8147-88CC-A52F5F3DCA53}"/>
              </a:ext>
            </a:extLst>
          </p:cNvPr>
          <p:cNvSpPr txBox="1"/>
          <p:nvPr/>
        </p:nvSpPr>
        <p:spPr>
          <a:xfrm>
            <a:off x="180000" y="900000"/>
            <a:ext cx="2664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latin typeface="Corbel" panose="020B0503020204020204" pitchFamily="34" charset="0"/>
              </a:rPr>
              <a:t>Mode Utilisateur </a:t>
            </a:r>
          </a:p>
          <a:p>
            <a:pPr marL="180000"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Corbel" panose="020B0503020204020204" pitchFamily="34" charset="0"/>
              </a:rPr>
              <a:t>Annuaire et recherche dans tous les Districts suisses</a:t>
            </a:r>
          </a:p>
          <a:p>
            <a:pPr marL="180000"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Corbel" panose="020B0503020204020204" pitchFamily="34" charset="0"/>
              </a:rPr>
              <a:t>Lien rapide vers membres du club</a:t>
            </a:r>
          </a:p>
          <a:p>
            <a:pPr marL="180000"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Corbel" panose="020B0503020204020204" pitchFamily="34" charset="0"/>
              </a:rPr>
              <a:t>Catégories de membres</a:t>
            </a:r>
          </a:p>
          <a:p>
            <a:pPr marL="180000"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Corbel" panose="020B0503020204020204" pitchFamily="34" charset="0"/>
              </a:rPr>
              <a:t>Filtres de recherche</a:t>
            </a:r>
          </a:p>
          <a:p>
            <a:pPr marL="180000"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Corbel" panose="020B0503020204020204" pitchFamily="34" charset="0"/>
              </a:rPr>
              <a:t>Fonctionnalités directes</a:t>
            </a:r>
          </a:p>
          <a:p>
            <a:pPr marL="180000"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Corbel" panose="020B0503020204020204" pitchFamily="34" charset="0"/>
              </a:rPr>
              <a:t>Enregistrer un contact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63F1EA4D-D5E0-AEB2-EF48-91551BBF46B6}"/>
              </a:ext>
            </a:extLst>
          </p:cNvPr>
          <p:cNvCxnSpPr>
            <a:cxnSpLocks/>
            <a:endCxn id="26" idx="2"/>
          </p:cNvCxnSpPr>
          <p:nvPr/>
        </p:nvCxnSpPr>
        <p:spPr>
          <a:xfrm flipV="1">
            <a:off x="2478469" y="2772958"/>
            <a:ext cx="366010" cy="76921"/>
          </a:xfrm>
          <a:prstGeom prst="straightConnector1">
            <a:avLst/>
          </a:prstGeom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611BB5DF-006B-DF7A-BC57-6B47D87848AE}"/>
              </a:ext>
            </a:extLst>
          </p:cNvPr>
          <p:cNvCxnSpPr>
            <a:cxnSpLocks/>
          </p:cNvCxnSpPr>
          <p:nvPr/>
        </p:nvCxnSpPr>
        <p:spPr>
          <a:xfrm flipV="1">
            <a:off x="2483768" y="1595197"/>
            <a:ext cx="4896544" cy="184465"/>
          </a:xfrm>
          <a:prstGeom prst="straightConnector1">
            <a:avLst/>
          </a:prstGeom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E0AFA2ED-45DE-5160-A7DE-2A8C11F2EBCD}"/>
              </a:ext>
            </a:extLst>
          </p:cNvPr>
          <p:cNvSpPr/>
          <p:nvPr/>
        </p:nvSpPr>
        <p:spPr>
          <a:xfrm>
            <a:off x="2844479" y="2610950"/>
            <a:ext cx="3560310" cy="324015"/>
          </a:xfrm>
          <a:prstGeom prst="ellipse">
            <a:avLst/>
          </a:prstGeom>
          <a:solidFill>
            <a:srgbClr val="C00000">
              <a:alpha val="20000"/>
            </a:srgbClr>
          </a:solidFill>
          <a:ln>
            <a:solidFill>
              <a:srgbClr val="FF0000"/>
            </a:solidFill>
          </a:ln>
          <a:effectLst>
            <a:outerShdw blurRad="40000" dist="20000" dir="5400000" rotWithShape="0">
              <a:srgbClr val="000000">
                <a:alpha val="83388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8" name="Connecteur en arc 27">
            <a:extLst>
              <a:ext uri="{FF2B5EF4-FFF2-40B4-BE49-F238E27FC236}">
                <a16:creationId xmlns:a16="http://schemas.microsoft.com/office/drawing/2014/main" id="{1A9CF950-1D6A-7A7A-F8A2-F604D2258CD2}"/>
              </a:ext>
            </a:extLst>
          </p:cNvPr>
          <p:cNvCxnSpPr>
            <a:cxnSpLocks/>
          </p:cNvCxnSpPr>
          <p:nvPr/>
        </p:nvCxnSpPr>
        <p:spPr>
          <a:xfrm flipV="1">
            <a:off x="2699792" y="2076174"/>
            <a:ext cx="4032448" cy="119890"/>
          </a:xfrm>
          <a:prstGeom prst="curvedConnector3">
            <a:avLst>
              <a:gd name="adj1" fmla="val 100336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en arc 32">
            <a:extLst>
              <a:ext uri="{FF2B5EF4-FFF2-40B4-BE49-F238E27FC236}">
                <a16:creationId xmlns:a16="http://schemas.microsoft.com/office/drawing/2014/main" id="{0030D9F7-B6F3-8447-970D-1F28840139DC}"/>
              </a:ext>
            </a:extLst>
          </p:cNvPr>
          <p:cNvCxnSpPr>
            <a:cxnSpLocks/>
          </p:cNvCxnSpPr>
          <p:nvPr/>
        </p:nvCxnSpPr>
        <p:spPr>
          <a:xfrm flipV="1">
            <a:off x="2267744" y="2825512"/>
            <a:ext cx="4788872" cy="378410"/>
          </a:xfrm>
          <a:prstGeom prst="curvedConnector3">
            <a:avLst>
              <a:gd name="adj1" fmla="val 11811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Ellipse 60">
            <a:extLst>
              <a:ext uri="{FF2B5EF4-FFF2-40B4-BE49-F238E27FC236}">
                <a16:creationId xmlns:a16="http://schemas.microsoft.com/office/drawing/2014/main" id="{F6FFD76F-56E4-BA5C-DDD0-D67A135D5EC4}"/>
              </a:ext>
            </a:extLst>
          </p:cNvPr>
          <p:cNvSpPr/>
          <p:nvPr/>
        </p:nvSpPr>
        <p:spPr>
          <a:xfrm>
            <a:off x="7596336" y="3126200"/>
            <a:ext cx="216024" cy="108000"/>
          </a:xfrm>
          <a:prstGeom prst="ellipse">
            <a:avLst/>
          </a:prstGeom>
          <a:solidFill>
            <a:srgbClr val="C00000">
              <a:alpha val="20000"/>
            </a:srgbClr>
          </a:solidFill>
          <a:ln>
            <a:solidFill>
              <a:srgbClr val="FF0000"/>
            </a:solidFill>
          </a:ln>
          <a:effectLst>
            <a:outerShdw blurRad="40000" dist="20000" dir="5400000" rotWithShape="0">
              <a:srgbClr val="000000">
                <a:alpha val="83388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4FE34AE9-D957-7DB7-B59A-6BD28160ED00}"/>
              </a:ext>
            </a:extLst>
          </p:cNvPr>
          <p:cNvSpPr/>
          <p:nvPr/>
        </p:nvSpPr>
        <p:spPr>
          <a:xfrm>
            <a:off x="4755301" y="3265146"/>
            <a:ext cx="792000" cy="144000"/>
          </a:xfrm>
          <a:prstGeom prst="ellipse">
            <a:avLst/>
          </a:prstGeom>
          <a:solidFill>
            <a:srgbClr val="C00000">
              <a:alpha val="20000"/>
            </a:srgbClr>
          </a:solidFill>
          <a:ln>
            <a:solidFill>
              <a:srgbClr val="FF0000"/>
            </a:solidFill>
          </a:ln>
          <a:effectLst>
            <a:outerShdw blurRad="40000" dist="20000" dir="5400000" rotWithShape="0">
              <a:srgbClr val="000000">
                <a:alpha val="83388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B664356A-B3BF-3EEF-FCDA-99B8BE825788}"/>
              </a:ext>
            </a:extLst>
          </p:cNvPr>
          <p:cNvSpPr/>
          <p:nvPr/>
        </p:nvSpPr>
        <p:spPr>
          <a:xfrm>
            <a:off x="5580319" y="3265146"/>
            <a:ext cx="1512000" cy="144000"/>
          </a:xfrm>
          <a:prstGeom prst="ellipse">
            <a:avLst/>
          </a:prstGeom>
          <a:solidFill>
            <a:srgbClr val="C00000">
              <a:alpha val="20000"/>
            </a:srgbClr>
          </a:solidFill>
          <a:ln>
            <a:solidFill>
              <a:srgbClr val="FF0000"/>
            </a:solidFill>
          </a:ln>
          <a:effectLst>
            <a:outerShdw blurRad="40000" dist="20000" dir="5400000" rotWithShape="0">
              <a:srgbClr val="000000">
                <a:alpha val="83388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ED897112-9E46-3C9A-F88B-8631BA61FCB7}"/>
              </a:ext>
            </a:extLst>
          </p:cNvPr>
          <p:cNvSpPr txBox="1"/>
          <p:nvPr/>
        </p:nvSpPr>
        <p:spPr>
          <a:xfrm>
            <a:off x="2977419" y="3762724"/>
            <a:ext cx="1620000" cy="180000"/>
          </a:xfrm>
          <a:prstGeom prst="rect">
            <a:avLst/>
          </a:prstGeom>
          <a:noFill/>
        </p:spPr>
        <p:txBody>
          <a:bodyPr wrap="square" lIns="72000" tIns="0" rIns="72000" bIns="0" anchor="ctr" anchorCtr="0">
            <a:spAutoFit/>
          </a:bodyPr>
          <a:lstStyle/>
          <a:p>
            <a:r>
              <a:rPr lang="fr-FR" sz="1600" dirty="0">
                <a:latin typeface="Corbel" panose="020B0503020204020204" pitchFamily="34" charset="0"/>
              </a:rPr>
              <a:t>Appel direct (clic)</a:t>
            </a:r>
            <a:endParaRPr lang="fr-FR" sz="1600" dirty="0"/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FD8E21AD-A8A0-FA5E-C9CF-F83DDEB806D4}"/>
              </a:ext>
            </a:extLst>
          </p:cNvPr>
          <p:cNvSpPr txBox="1"/>
          <p:nvPr/>
        </p:nvSpPr>
        <p:spPr>
          <a:xfrm>
            <a:off x="6790778" y="3727986"/>
            <a:ext cx="1728012" cy="246221"/>
          </a:xfrm>
          <a:prstGeom prst="rect">
            <a:avLst/>
          </a:prstGeom>
          <a:noFill/>
        </p:spPr>
        <p:txBody>
          <a:bodyPr wrap="square" lIns="72000" tIns="0" rIns="72000" bIns="0" anchor="ctr" anchorCtr="0">
            <a:spAutoFit/>
          </a:bodyPr>
          <a:lstStyle/>
          <a:p>
            <a:r>
              <a:rPr lang="fr-FR" sz="1600" dirty="0">
                <a:latin typeface="Corbel" panose="020B0503020204020204" pitchFamily="34" charset="0"/>
              </a:rPr>
              <a:t>E-mail direct (clic)</a:t>
            </a:r>
            <a:endParaRPr lang="fr-FR" sz="1600" dirty="0"/>
          </a:p>
        </p:txBody>
      </p: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C8AC4F77-A151-50ED-91BB-AB408A824D30}"/>
              </a:ext>
            </a:extLst>
          </p:cNvPr>
          <p:cNvCxnSpPr>
            <a:cxnSpLocks/>
          </p:cNvCxnSpPr>
          <p:nvPr/>
        </p:nvCxnSpPr>
        <p:spPr>
          <a:xfrm flipV="1">
            <a:off x="4436431" y="3404959"/>
            <a:ext cx="451497" cy="342583"/>
          </a:xfrm>
          <a:prstGeom prst="straightConnector1">
            <a:avLst/>
          </a:prstGeom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91C953C9-E6E0-72CB-5491-65AA0583B8B7}"/>
              </a:ext>
            </a:extLst>
          </p:cNvPr>
          <p:cNvCxnSpPr>
            <a:cxnSpLocks/>
          </p:cNvCxnSpPr>
          <p:nvPr/>
        </p:nvCxnSpPr>
        <p:spPr>
          <a:xfrm flipH="1" flipV="1">
            <a:off x="7056616" y="3391088"/>
            <a:ext cx="1143896" cy="336898"/>
          </a:xfrm>
          <a:prstGeom prst="straightConnector1">
            <a:avLst/>
          </a:prstGeom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9B7CD70A-9DAB-1EF8-10F7-77FB454B86CB}"/>
              </a:ext>
            </a:extLst>
          </p:cNvPr>
          <p:cNvCxnSpPr>
            <a:cxnSpLocks/>
          </p:cNvCxnSpPr>
          <p:nvPr/>
        </p:nvCxnSpPr>
        <p:spPr>
          <a:xfrm>
            <a:off x="2510870" y="3626925"/>
            <a:ext cx="367631" cy="202122"/>
          </a:xfrm>
          <a:prstGeom prst="straightConnector1">
            <a:avLst/>
          </a:prstGeom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Connecteur en arc 35">
            <a:extLst>
              <a:ext uri="{FF2B5EF4-FFF2-40B4-BE49-F238E27FC236}">
                <a16:creationId xmlns:a16="http://schemas.microsoft.com/office/drawing/2014/main" id="{733A9DD3-0FD4-B92A-B4E8-489519AF4348}"/>
              </a:ext>
            </a:extLst>
          </p:cNvPr>
          <p:cNvCxnSpPr>
            <a:cxnSpLocks/>
            <a:endCxn id="61" idx="4"/>
          </p:cNvCxnSpPr>
          <p:nvPr/>
        </p:nvCxnSpPr>
        <p:spPr>
          <a:xfrm flipV="1">
            <a:off x="2478469" y="3234200"/>
            <a:ext cx="5225879" cy="793335"/>
          </a:xfrm>
          <a:prstGeom prst="curvedConnector2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433766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09126AA7-DECF-5A17-B122-BB004E2E4E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50139" y="882374"/>
            <a:ext cx="2244135" cy="3638548"/>
          </a:xfrm>
        </p:spPr>
      </p:pic>
      <p:pic>
        <p:nvPicPr>
          <p:cNvPr id="81" name="Image 80">
            <a:extLst>
              <a:ext uri="{FF2B5EF4-FFF2-40B4-BE49-F238E27FC236}">
                <a16:creationId xmlns:a16="http://schemas.microsoft.com/office/drawing/2014/main" id="{2EDDBABB-0B4F-8EBE-8400-6C2FB5F1B6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67" b="667"/>
          <a:stretch/>
        </p:blipFill>
        <p:spPr>
          <a:xfrm>
            <a:off x="5671493" y="1457673"/>
            <a:ext cx="3195566" cy="2516209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6EB6B5-C864-F44F-BAEE-71FE19C043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360000"/>
            <a:ext cx="9144000" cy="360000"/>
          </a:xfrm>
        </p:spPr>
        <p:txBody>
          <a:bodyPr/>
          <a:lstStyle/>
          <a:p>
            <a:r>
              <a:rPr lang="en-GB" sz="2800" cap="small" dirty="0">
                <a:latin typeface="Corbel" panose="020B0503020204020204" pitchFamily="34" charset="0"/>
              </a:rPr>
              <a:t>Polaris | </a:t>
            </a:r>
            <a:r>
              <a:rPr lang="en-GB" sz="2800" cap="small" dirty="0" err="1">
                <a:latin typeface="Corbel" panose="020B0503020204020204" pitchFamily="34" charset="0"/>
              </a:rPr>
              <a:t>Membres</a:t>
            </a:r>
            <a:r>
              <a:rPr lang="en-GB" sz="2800" cap="small" dirty="0">
                <a:latin typeface="Corbel" panose="020B0503020204020204" pitchFamily="34" charset="0"/>
              </a:rPr>
              <a:t> </a:t>
            </a:r>
            <a:r>
              <a:rPr lang="en-GB" sz="2000" cap="small" dirty="0">
                <a:latin typeface="Corbel" panose="020B0503020204020204" pitchFamily="34" charset="0"/>
              </a:rPr>
              <a:t>(smartphone)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B0F14C-08F7-5F43-A2FD-808932C3D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4870" y="320674"/>
            <a:ext cx="939130" cy="360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20DC175-D133-8147-88CC-A52F5F3DCA53}"/>
              </a:ext>
            </a:extLst>
          </p:cNvPr>
          <p:cNvSpPr txBox="1"/>
          <p:nvPr/>
        </p:nvSpPr>
        <p:spPr>
          <a:xfrm>
            <a:off x="2843808" y="882373"/>
            <a:ext cx="2664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latin typeface="Corbel" panose="020B0503020204020204" pitchFamily="34" charset="0"/>
              </a:rPr>
              <a:t>Mode Utilisateur </a:t>
            </a:r>
          </a:p>
          <a:p>
            <a:pPr marL="180000"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Corbel" panose="020B0503020204020204" pitchFamily="34" charset="0"/>
              </a:rPr>
              <a:t>Annuaire et recherche dans tous les Districts suisses</a:t>
            </a:r>
          </a:p>
          <a:p>
            <a:pPr marL="180000"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Corbel" panose="020B0503020204020204" pitchFamily="34" charset="0"/>
              </a:rPr>
              <a:t>Lien rapide vers membres du club</a:t>
            </a:r>
          </a:p>
          <a:p>
            <a:pPr marL="180000"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Corbel" panose="020B0503020204020204" pitchFamily="34" charset="0"/>
              </a:rPr>
              <a:t>Filtres de recherche</a:t>
            </a:r>
          </a:p>
          <a:p>
            <a:pPr marL="180000"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Corbel" panose="020B0503020204020204" pitchFamily="34" charset="0"/>
              </a:rPr>
              <a:t>Catégories de membres</a:t>
            </a:r>
          </a:p>
          <a:p>
            <a:pPr marL="180000"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Corbel" panose="020B0503020204020204" pitchFamily="34" charset="0"/>
              </a:rPr>
              <a:t>Enregistrer un contact</a:t>
            </a:r>
          </a:p>
          <a:p>
            <a:pPr marL="180000"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Corbel" panose="020B0503020204020204" pitchFamily="34" charset="0"/>
              </a:rPr>
              <a:t>Fonctionnalités directes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63F1EA4D-D5E0-AEB2-EF48-91551BBF46B6}"/>
              </a:ext>
            </a:extLst>
          </p:cNvPr>
          <p:cNvCxnSpPr>
            <a:cxnSpLocks/>
          </p:cNvCxnSpPr>
          <p:nvPr/>
        </p:nvCxnSpPr>
        <p:spPr>
          <a:xfrm flipH="1" flipV="1">
            <a:off x="1662372" y="2460765"/>
            <a:ext cx="1146652" cy="665395"/>
          </a:xfrm>
          <a:prstGeom prst="straightConnector1">
            <a:avLst/>
          </a:prstGeom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611BB5DF-006B-DF7A-BC57-6B47D87848AE}"/>
              </a:ext>
            </a:extLst>
          </p:cNvPr>
          <p:cNvCxnSpPr>
            <a:cxnSpLocks/>
          </p:cNvCxnSpPr>
          <p:nvPr/>
        </p:nvCxnSpPr>
        <p:spPr>
          <a:xfrm flipH="1" flipV="1">
            <a:off x="1763595" y="1162865"/>
            <a:ext cx="1046701" cy="348505"/>
          </a:xfrm>
          <a:prstGeom prst="straightConnector1">
            <a:avLst/>
          </a:prstGeom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E0AFA2ED-45DE-5160-A7DE-2A8C11F2EBCD}"/>
              </a:ext>
            </a:extLst>
          </p:cNvPr>
          <p:cNvSpPr/>
          <p:nvPr/>
        </p:nvSpPr>
        <p:spPr>
          <a:xfrm>
            <a:off x="276940" y="1923079"/>
            <a:ext cx="1494159" cy="711432"/>
          </a:xfrm>
          <a:prstGeom prst="ellipse">
            <a:avLst/>
          </a:prstGeom>
          <a:solidFill>
            <a:srgbClr val="C00000">
              <a:alpha val="20000"/>
            </a:srgbClr>
          </a:solidFill>
          <a:ln>
            <a:solidFill>
              <a:srgbClr val="FF0000"/>
            </a:solidFill>
          </a:ln>
          <a:effectLst>
            <a:outerShdw blurRad="40000" dist="20000" dir="5400000" rotWithShape="0">
              <a:srgbClr val="000000">
                <a:alpha val="83388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8" name="Connecteur en arc 27">
            <a:extLst>
              <a:ext uri="{FF2B5EF4-FFF2-40B4-BE49-F238E27FC236}">
                <a16:creationId xmlns:a16="http://schemas.microsoft.com/office/drawing/2014/main" id="{1A9CF950-1D6A-7A7A-F8A2-F604D2258CD2}"/>
              </a:ext>
            </a:extLst>
          </p:cNvPr>
          <p:cNvCxnSpPr>
            <a:cxnSpLocks/>
          </p:cNvCxnSpPr>
          <p:nvPr/>
        </p:nvCxnSpPr>
        <p:spPr>
          <a:xfrm rot="10800000">
            <a:off x="856360" y="1457674"/>
            <a:ext cx="1987449" cy="665395"/>
          </a:xfrm>
          <a:prstGeom prst="curvedConnector3">
            <a:avLst>
              <a:gd name="adj1" fmla="val -559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en arc 32">
            <a:extLst>
              <a:ext uri="{FF2B5EF4-FFF2-40B4-BE49-F238E27FC236}">
                <a16:creationId xmlns:a16="http://schemas.microsoft.com/office/drawing/2014/main" id="{0030D9F7-B6F3-8447-970D-1F28840139DC}"/>
              </a:ext>
            </a:extLst>
          </p:cNvPr>
          <p:cNvCxnSpPr>
            <a:cxnSpLocks/>
          </p:cNvCxnSpPr>
          <p:nvPr/>
        </p:nvCxnSpPr>
        <p:spPr>
          <a:xfrm rot="16200000" flipV="1">
            <a:off x="2235352" y="2119348"/>
            <a:ext cx="659517" cy="62404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en arc 48">
            <a:extLst>
              <a:ext uri="{FF2B5EF4-FFF2-40B4-BE49-F238E27FC236}">
                <a16:creationId xmlns:a16="http://schemas.microsoft.com/office/drawing/2014/main" id="{ED517194-5992-E3D8-0AC6-A370D0D3655C}"/>
              </a:ext>
            </a:extLst>
          </p:cNvPr>
          <p:cNvCxnSpPr>
            <a:cxnSpLocks/>
          </p:cNvCxnSpPr>
          <p:nvPr/>
        </p:nvCxnSpPr>
        <p:spPr>
          <a:xfrm flipV="1">
            <a:off x="5056245" y="2211710"/>
            <a:ext cx="2574347" cy="1446634"/>
          </a:xfrm>
          <a:prstGeom prst="curvedConnector3">
            <a:avLst>
              <a:gd name="adj1" fmla="val 5119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Ellipse 60">
            <a:extLst>
              <a:ext uri="{FF2B5EF4-FFF2-40B4-BE49-F238E27FC236}">
                <a16:creationId xmlns:a16="http://schemas.microsoft.com/office/drawing/2014/main" id="{F6FFD76F-56E4-BA5C-DDD0-D67A135D5EC4}"/>
              </a:ext>
            </a:extLst>
          </p:cNvPr>
          <p:cNvSpPr/>
          <p:nvPr/>
        </p:nvSpPr>
        <p:spPr>
          <a:xfrm>
            <a:off x="7630592" y="2072963"/>
            <a:ext cx="358157" cy="228033"/>
          </a:xfrm>
          <a:prstGeom prst="ellipse">
            <a:avLst/>
          </a:prstGeom>
          <a:solidFill>
            <a:srgbClr val="C00000">
              <a:alpha val="20000"/>
            </a:srgbClr>
          </a:solidFill>
          <a:ln>
            <a:solidFill>
              <a:srgbClr val="FF0000"/>
            </a:solidFill>
          </a:ln>
          <a:effectLst>
            <a:outerShdw blurRad="40000" dist="20000" dir="5400000" rotWithShape="0">
              <a:srgbClr val="000000">
                <a:alpha val="83388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4FE34AE9-D957-7DB7-B59A-6BD28160ED00}"/>
              </a:ext>
            </a:extLst>
          </p:cNvPr>
          <p:cNvSpPr/>
          <p:nvPr/>
        </p:nvSpPr>
        <p:spPr>
          <a:xfrm>
            <a:off x="5890118" y="2571750"/>
            <a:ext cx="1223700" cy="216008"/>
          </a:xfrm>
          <a:prstGeom prst="ellipse">
            <a:avLst/>
          </a:prstGeom>
          <a:solidFill>
            <a:srgbClr val="C00000">
              <a:alpha val="20000"/>
            </a:srgbClr>
          </a:solidFill>
          <a:ln>
            <a:solidFill>
              <a:srgbClr val="FF0000"/>
            </a:solidFill>
          </a:ln>
          <a:effectLst>
            <a:outerShdw blurRad="40000" dist="20000" dir="5400000" rotWithShape="0">
              <a:srgbClr val="000000">
                <a:alpha val="83388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B664356A-B3BF-3EEF-FCDA-99B8BE825788}"/>
              </a:ext>
            </a:extLst>
          </p:cNvPr>
          <p:cNvSpPr/>
          <p:nvPr/>
        </p:nvSpPr>
        <p:spPr>
          <a:xfrm>
            <a:off x="5803430" y="2842504"/>
            <a:ext cx="2401439" cy="137307"/>
          </a:xfrm>
          <a:prstGeom prst="ellipse">
            <a:avLst/>
          </a:prstGeom>
          <a:solidFill>
            <a:srgbClr val="C00000">
              <a:alpha val="20000"/>
            </a:srgbClr>
          </a:solidFill>
          <a:ln>
            <a:solidFill>
              <a:srgbClr val="FF0000"/>
            </a:solidFill>
          </a:ln>
          <a:effectLst>
            <a:outerShdw blurRad="40000" dist="20000" dir="5400000" rotWithShape="0">
              <a:srgbClr val="000000">
                <a:alpha val="83388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ED897112-9E46-3C9A-F88B-8631BA61FCB7}"/>
              </a:ext>
            </a:extLst>
          </p:cNvPr>
          <p:cNvSpPr txBox="1"/>
          <p:nvPr/>
        </p:nvSpPr>
        <p:spPr>
          <a:xfrm>
            <a:off x="5493818" y="4141430"/>
            <a:ext cx="1620000" cy="246221"/>
          </a:xfrm>
          <a:prstGeom prst="rect">
            <a:avLst/>
          </a:prstGeom>
          <a:noFill/>
        </p:spPr>
        <p:txBody>
          <a:bodyPr wrap="square" lIns="72000" tIns="0" rIns="72000" bIns="0" anchor="ctr" anchorCtr="0">
            <a:spAutoFit/>
          </a:bodyPr>
          <a:lstStyle/>
          <a:p>
            <a:r>
              <a:rPr lang="fr-FR" sz="1600" dirty="0">
                <a:latin typeface="Corbel" panose="020B0503020204020204" pitchFamily="34" charset="0"/>
              </a:rPr>
              <a:t>Appel direct (clic)</a:t>
            </a:r>
            <a:endParaRPr lang="fr-FR" sz="1600" dirty="0"/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FD8E21AD-A8A0-FA5E-C9CF-F83DDEB806D4}"/>
              </a:ext>
            </a:extLst>
          </p:cNvPr>
          <p:cNvSpPr txBox="1"/>
          <p:nvPr/>
        </p:nvSpPr>
        <p:spPr>
          <a:xfrm>
            <a:off x="7344000" y="4141430"/>
            <a:ext cx="1800000" cy="246221"/>
          </a:xfrm>
          <a:prstGeom prst="rect">
            <a:avLst/>
          </a:prstGeom>
          <a:noFill/>
        </p:spPr>
        <p:txBody>
          <a:bodyPr wrap="square" lIns="72000" tIns="0" rIns="72000" bIns="0" anchor="ctr" anchorCtr="0">
            <a:spAutoFit/>
          </a:bodyPr>
          <a:lstStyle/>
          <a:p>
            <a:r>
              <a:rPr lang="fr-FR" sz="1600" dirty="0">
                <a:latin typeface="Corbel" panose="020B0503020204020204" pitchFamily="34" charset="0"/>
              </a:rPr>
              <a:t>E-mail direct (clic)</a:t>
            </a:r>
            <a:endParaRPr lang="fr-FR" sz="1600" dirty="0"/>
          </a:p>
        </p:txBody>
      </p:sp>
      <p:cxnSp>
        <p:nvCxnSpPr>
          <p:cNvPr id="116" name="Connecteur en arc 115">
            <a:extLst>
              <a:ext uri="{FF2B5EF4-FFF2-40B4-BE49-F238E27FC236}">
                <a16:creationId xmlns:a16="http://schemas.microsoft.com/office/drawing/2014/main" id="{18519748-3BF5-E90E-17A2-5758E73B768E}"/>
              </a:ext>
            </a:extLst>
          </p:cNvPr>
          <p:cNvCxnSpPr>
            <a:cxnSpLocks/>
          </p:cNvCxnSpPr>
          <p:nvPr/>
        </p:nvCxnSpPr>
        <p:spPr>
          <a:xfrm rot="16200000" flipV="1">
            <a:off x="7843707" y="3310702"/>
            <a:ext cx="1214070" cy="447386"/>
          </a:xfrm>
          <a:prstGeom prst="curvedConnector3">
            <a:avLst>
              <a:gd name="adj1" fmla="val 103118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en arc 126">
            <a:extLst>
              <a:ext uri="{FF2B5EF4-FFF2-40B4-BE49-F238E27FC236}">
                <a16:creationId xmlns:a16="http://schemas.microsoft.com/office/drawing/2014/main" id="{9EEC6E9A-A40C-86F3-88DF-BDE0D6BF61B1}"/>
              </a:ext>
            </a:extLst>
          </p:cNvPr>
          <p:cNvCxnSpPr>
            <a:cxnSpLocks/>
            <a:endCxn id="63" idx="2"/>
          </p:cNvCxnSpPr>
          <p:nvPr/>
        </p:nvCxnSpPr>
        <p:spPr>
          <a:xfrm rot="16200000" flipV="1">
            <a:off x="5573786" y="2996086"/>
            <a:ext cx="1495828" cy="863164"/>
          </a:xfrm>
          <a:prstGeom prst="curvedConnector4">
            <a:avLst>
              <a:gd name="adj1" fmla="val 12286"/>
              <a:gd name="adj2" fmla="val 126484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avec flèche 130">
            <a:extLst>
              <a:ext uri="{FF2B5EF4-FFF2-40B4-BE49-F238E27FC236}">
                <a16:creationId xmlns:a16="http://schemas.microsoft.com/office/drawing/2014/main" id="{653F9F1B-B4A4-C2F6-400D-8B7F52E257E5}"/>
              </a:ext>
            </a:extLst>
          </p:cNvPr>
          <p:cNvCxnSpPr>
            <a:cxnSpLocks/>
          </p:cNvCxnSpPr>
          <p:nvPr/>
        </p:nvCxnSpPr>
        <p:spPr>
          <a:xfrm>
            <a:off x="5191846" y="3986257"/>
            <a:ext cx="290882" cy="287245"/>
          </a:xfrm>
          <a:prstGeom prst="straightConnector1">
            <a:avLst/>
          </a:prstGeom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08577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u contenu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8F362119-D25E-5A3F-0B91-EA6B59BED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8000" y="906636"/>
            <a:ext cx="5739052" cy="3960000"/>
          </a:xfr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6EB6B5-C864-F44F-BAEE-71FE19C043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360000"/>
            <a:ext cx="9144000" cy="360000"/>
          </a:xfrm>
        </p:spPr>
        <p:txBody>
          <a:bodyPr/>
          <a:lstStyle/>
          <a:p>
            <a:r>
              <a:rPr lang="en-GB" sz="2800" cap="small" dirty="0">
                <a:latin typeface="Corbel" panose="020B0503020204020204" pitchFamily="34" charset="0"/>
              </a:rPr>
              <a:t>Polaris | </a:t>
            </a:r>
            <a:r>
              <a:rPr lang="en-GB" sz="2800" cap="small" dirty="0" err="1">
                <a:latin typeface="Corbel" panose="020B0503020204020204" pitchFamily="34" charset="0"/>
              </a:rPr>
              <a:t>Calendrier</a:t>
            </a:r>
            <a:r>
              <a:rPr lang="en-GB" sz="2800" cap="small" dirty="0">
                <a:latin typeface="Corbel" panose="020B0503020204020204" pitchFamily="34" charset="0"/>
              </a:rPr>
              <a:t> </a:t>
            </a:r>
            <a:r>
              <a:rPr lang="en-GB" sz="2000" cap="small" dirty="0">
                <a:latin typeface="Corbel" panose="020B0503020204020204" pitchFamily="34" charset="0"/>
              </a:rPr>
              <a:t>(</a:t>
            </a:r>
            <a:r>
              <a:rPr lang="en-GB" sz="2000" cap="small" dirty="0" err="1">
                <a:latin typeface="Corbel" panose="020B0503020204020204" pitchFamily="34" charset="0"/>
              </a:rPr>
              <a:t>évènements</a:t>
            </a:r>
            <a:r>
              <a:rPr lang="en-GB" sz="2000" cap="small" dirty="0">
                <a:latin typeface="Corbel" panose="020B0503020204020204" pitchFamily="34" charset="0"/>
              </a:rPr>
              <a:t> sur </a:t>
            </a:r>
            <a:r>
              <a:rPr lang="en-GB" sz="2000" cap="small" dirty="0" err="1">
                <a:latin typeface="Corbel" panose="020B0503020204020204" pitchFamily="34" charset="0"/>
              </a:rPr>
              <a:t>ordinateur</a:t>
            </a:r>
            <a:r>
              <a:rPr lang="en-GB" sz="2000" cap="small" dirty="0">
                <a:latin typeface="Corbel" panose="020B0503020204020204" pitchFamily="34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B0F14C-08F7-5F43-A2FD-808932C3D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159" y="361412"/>
            <a:ext cx="939130" cy="360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20DC175-D133-8147-88CC-A52F5F3DCA53}"/>
              </a:ext>
            </a:extLst>
          </p:cNvPr>
          <p:cNvSpPr txBox="1"/>
          <p:nvPr/>
        </p:nvSpPr>
        <p:spPr>
          <a:xfrm>
            <a:off x="180000" y="900000"/>
            <a:ext cx="292828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latin typeface="Corbel" panose="020B0503020204020204" pitchFamily="34" charset="0"/>
              </a:rPr>
              <a:t>Mode Utilisateur </a:t>
            </a:r>
          </a:p>
          <a:p>
            <a:pPr marL="180000"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Corbel" panose="020B0503020204020204" pitchFamily="34" charset="0"/>
              </a:rPr>
              <a:t>Lien rapide vers calendrier</a:t>
            </a:r>
          </a:p>
          <a:p>
            <a:pPr marL="180000"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Corbel" panose="020B0503020204020204" pitchFamily="34" charset="0"/>
              </a:rPr>
              <a:t>Catégories d'évènements</a:t>
            </a:r>
          </a:p>
          <a:p>
            <a:pPr marL="180000"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Corbel" panose="020B0503020204020204" pitchFamily="34" charset="0"/>
              </a:rPr>
              <a:t>Filtres de recherche</a:t>
            </a:r>
          </a:p>
          <a:p>
            <a:pPr marL="180000"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Corbel" panose="020B0503020204020204" pitchFamily="34" charset="0"/>
              </a:rPr>
              <a:t>Enregistrer un évènement dans son agenda électronique</a:t>
            </a:r>
          </a:p>
          <a:p>
            <a:pPr marL="180000"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Corbel" panose="020B0503020204020204" pitchFamily="34" charset="0"/>
              </a:rPr>
              <a:t>Evènement avec questions complémentaires (cliquer)</a:t>
            </a:r>
          </a:p>
          <a:p>
            <a:pPr marL="180000"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Corbel" panose="020B0503020204020204" pitchFamily="34" charset="0"/>
              </a:rPr>
              <a:t>Inscription directe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63F1EA4D-D5E0-AEB2-EF48-91551BBF46B6}"/>
              </a:ext>
            </a:extLst>
          </p:cNvPr>
          <p:cNvCxnSpPr>
            <a:cxnSpLocks/>
            <a:endCxn id="26" idx="2"/>
          </p:cNvCxnSpPr>
          <p:nvPr/>
        </p:nvCxnSpPr>
        <p:spPr>
          <a:xfrm>
            <a:off x="2627784" y="1981665"/>
            <a:ext cx="480500" cy="263605"/>
          </a:xfrm>
          <a:prstGeom prst="straightConnector1">
            <a:avLst/>
          </a:prstGeom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1" name="Ellipse 60">
            <a:extLst>
              <a:ext uri="{FF2B5EF4-FFF2-40B4-BE49-F238E27FC236}">
                <a16:creationId xmlns:a16="http://schemas.microsoft.com/office/drawing/2014/main" id="{F6FFD76F-56E4-BA5C-DDD0-D67A135D5EC4}"/>
              </a:ext>
            </a:extLst>
          </p:cNvPr>
          <p:cNvSpPr/>
          <p:nvPr/>
        </p:nvSpPr>
        <p:spPr>
          <a:xfrm>
            <a:off x="8097147" y="3429176"/>
            <a:ext cx="216024" cy="108000"/>
          </a:xfrm>
          <a:prstGeom prst="ellipse">
            <a:avLst/>
          </a:prstGeom>
          <a:solidFill>
            <a:srgbClr val="C00000">
              <a:alpha val="20000"/>
            </a:srgbClr>
          </a:solidFill>
          <a:ln>
            <a:solidFill>
              <a:srgbClr val="FF0000"/>
            </a:solidFill>
          </a:ln>
          <a:effectLst>
            <a:outerShdw blurRad="40000" dist="20000" dir="5400000" rotWithShape="0">
              <a:srgbClr val="000000">
                <a:alpha val="83388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4FE34AE9-D957-7DB7-B59A-6BD28160ED00}"/>
              </a:ext>
            </a:extLst>
          </p:cNvPr>
          <p:cNvSpPr/>
          <p:nvPr/>
        </p:nvSpPr>
        <p:spPr>
          <a:xfrm>
            <a:off x="4536000" y="4212000"/>
            <a:ext cx="792000" cy="144000"/>
          </a:xfrm>
          <a:prstGeom prst="ellipse">
            <a:avLst/>
          </a:prstGeom>
          <a:solidFill>
            <a:srgbClr val="C00000">
              <a:alpha val="20000"/>
            </a:srgbClr>
          </a:solidFill>
          <a:ln>
            <a:solidFill>
              <a:srgbClr val="FF0000"/>
            </a:solidFill>
          </a:ln>
          <a:effectLst>
            <a:outerShdw blurRad="40000" dist="20000" dir="5400000" rotWithShape="0">
              <a:srgbClr val="000000">
                <a:alpha val="83388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B664356A-B3BF-3EEF-FCDA-99B8BE825788}"/>
              </a:ext>
            </a:extLst>
          </p:cNvPr>
          <p:cNvSpPr/>
          <p:nvPr/>
        </p:nvSpPr>
        <p:spPr>
          <a:xfrm>
            <a:off x="5361018" y="4212000"/>
            <a:ext cx="1512000" cy="144000"/>
          </a:xfrm>
          <a:prstGeom prst="ellipse">
            <a:avLst/>
          </a:prstGeom>
          <a:solidFill>
            <a:srgbClr val="C00000">
              <a:alpha val="20000"/>
            </a:srgbClr>
          </a:solidFill>
          <a:ln>
            <a:solidFill>
              <a:srgbClr val="FF0000"/>
            </a:solidFill>
          </a:ln>
          <a:effectLst>
            <a:outerShdw blurRad="40000" dist="20000" dir="5400000" rotWithShape="0">
              <a:srgbClr val="000000">
                <a:alpha val="83388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C8AC4F77-A151-50ED-91BB-AB408A824D30}"/>
              </a:ext>
            </a:extLst>
          </p:cNvPr>
          <p:cNvCxnSpPr>
            <a:cxnSpLocks/>
          </p:cNvCxnSpPr>
          <p:nvPr/>
        </p:nvCxnSpPr>
        <p:spPr>
          <a:xfrm flipV="1">
            <a:off x="4316902" y="4370023"/>
            <a:ext cx="451497" cy="342583"/>
          </a:xfrm>
          <a:prstGeom prst="straightConnector1">
            <a:avLst/>
          </a:prstGeom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91C953C9-E6E0-72CB-5491-65AA0583B8B7}"/>
              </a:ext>
            </a:extLst>
          </p:cNvPr>
          <p:cNvCxnSpPr>
            <a:cxnSpLocks/>
          </p:cNvCxnSpPr>
          <p:nvPr/>
        </p:nvCxnSpPr>
        <p:spPr>
          <a:xfrm flipH="1" flipV="1">
            <a:off x="6549928" y="4374496"/>
            <a:ext cx="505680" cy="236716"/>
          </a:xfrm>
          <a:prstGeom prst="straightConnector1">
            <a:avLst/>
          </a:prstGeom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B34156F1-EF63-BF5E-B309-C4D84A7741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8891" b="27488"/>
          <a:stretch/>
        </p:blipFill>
        <p:spPr>
          <a:xfrm>
            <a:off x="3221330" y="2634756"/>
            <a:ext cx="5520534" cy="2232000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E0AFA2ED-45DE-5160-A7DE-2A8C11F2EBCD}"/>
              </a:ext>
            </a:extLst>
          </p:cNvPr>
          <p:cNvSpPr/>
          <p:nvPr/>
        </p:nvSpPr>
        <p:spPr>
          <a:xfrm>
            <a:off x="3108284" y="2083262"/>
            <a:ext cx="2831868" cy="324015"/>
          </a:xfrm>
          <a:prstGeom prst="ellipse">
            <a:avLst/>
          </a:prstGeom>
          <a:solidFill>
            <a:srgbClr val="C00000">
              <a:alpha val="20000"/>
            </a:srgbClr>
          </a:solidFill>
          <a:ln>
            <a:solidFill>
              <a:srgbClr val="FF0000"/>
            </a:solidFill>
          </a:ln>
          <a:effectLst>
            <a:outerShdw blurRad="40000" dist="20000" dir="5400000" rotWithShape="0">
              <a:srgbClr val="000000">
                <a:alpha val="83388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3" name="Connecteur en arc 32">
            <a:extLst>
              <a:ext uri="{FF2B5EF4-FFF2-40B4-BE49-F238E27FC236}">
                <a16:creationId xmlns:a16="http://schemas.microsoft.com/office/drawing/2014/main" id="{0030D9F7-B6F3-8447-970D-1F28840139DC}"/>
              </a:ext>
            </a:extLst>
          </p:cNvPr>
          <p:cNvCxnSpPr>
            <a:cxnSpLocks/>
          </p:cNvCxnSpPr>
          <p:nvPr/>
        </p:nvCxnSpPr>
        <p:spPr>
          <a:xfrm>
            <a:off x="2195736" y="2355726"/>
            <a:ext cx="5328592" cy="153018"/>
          </a:xfrm>
          <a:prstGeom prst="curvedConnector3">
            <a:avLst>
              <a:gd name="adj1" fmla="val 38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en arc 48">
            <a:extLst>
              <a:ext uri="{FF2B5EF4-FFF2-40B4-BE49-F238E27FC236}">
                <a16:creationId xmlns:a16="http://schemas.microsoft.com/office/drawing/2014/main" id="{ED517194-5992-E3D8-0AC6-A370D0D3655C}"/>
              </a:ext>
            </a:extLst>
          </p:cNvPr>
          <p:cNvCxnSpPr>
            <a:cxnSpLocks/>
          </p:cNvCxnSpPr>
          <p:nvPr/>
        </p:nvCxnSpPr>
        <p:spPr>
          <a:xfrm flipV="1">
            <a:off x="2998503" y="2882805"/>
            <a:ext cx="1544147" cy="87634"/>
          </a:xfrm>
          <a:prstGeom prst="curvedConnector3">
            <a:avLst>
              <a:gd name="adj1" fmla="val 109217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F669A2C0-C6DF-2B09-0FBA-C23D17467A0B}"/>
              </a:ext>
            </a:extLst>
          </p:cNvPr>
          <p:cNvCxnSpPr>
            <a:cxnSpLocks/>
          </p:cNvCxnSpPr>
          <p:nvPr/>
        </p:nvCxnSpPr>
        <p:spPr>
          <a:xfrm>
            <a:off x="2843809" y="1563638"/>
            <a:ext cx="4173226" cy="0"/>
          </a:xfrm>
          <a:prstGeom prst="straightConnector1">
            <a:avLst/>
          </a:prstGeom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8" name="Ellipse 67">
            <a:extLst>
              <a:ext uri="{FF2B5EF4-FFF2-40B4-BE49-F238E27FC236}">
                <a16:creationId xmlns:a16="http://schemas.microsoft.com/office/drawing/2014/main" id="{488B9139-3C75-33A2-7FD9-C5E3A8C3D4D6}"/>
              </a:ext>
            </a:extLst>
          </p:cNvPr>
          <p:cNvSpPr/>
          <p:nvPr/>
        </p:nvSpPr>
        <p:spPr>
          <a:xfrm>
            <a:off x="4372093" y="2829081"/>
            <a:ext cx="144016" cy="108000"/>
          </a:xfrm>
          <a:prstGeom prst="ellipse">
            <a:avLst/>
          </a:prstGeom>
          <a:solidFill>
            <a:srgbClr val="C00000">
              <a:alpha val="20000"/>
            </a:srgbClr>
          </a:solidFill>
          <a:ln>
            <a:solidFill>
              <a:srgbClr val="FF0000"/>
            </a:solidFill>
          </a:ln>
          <a:effectLst>
            <a:outerShdw blurRad="40000" dist="20000" dir="5400000" rotWithShape="0">
              <a:srgbClr val="000000">
                <a:alpha val="83388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0E6C0432-5F01-5F73-9983-9375A21FB30C}"/>
              </a:ext>
            </a:extLst>
          </p:cNvPr>
          <p:cNvCxnSpPr>
            <a:cxnSpLocks/>
          </p:cNvCxnSpPr>
          <p:nvPr/>
        </p:nvCxnSpPr>
        <p:spPr>
          <a:xfrm flipV="1">
            <a:off x="2627784" y="3414044"/>
            <a:ext cx="695563" cy="236032"/>
          </a:xfrm>
          <a:prstGeom prst="straightConnector1">
            <a:avLst/>
          </a:prstGeom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31470AAF-0797-F1D8-0C25-8FC105E17B7A}"/>
              </a:ext>
            </a:extLst>
          </p:cNvPr>
          <p:cNvCxnSpPr>
            <a:cxnSpLocks/>
          </p:cNvCxnSpPr>
          <p:nvPr/>
        </p:nvCxnSpPr>
        <p:spPr>
          <a:xfrm>
            <a:off x="2006306" y="4003681"/>
            <a:ext cx="1317041" cy="708925"/>
          </a:xfrm>
          <a:prstGeom prst="straightConnector1">
            <a:avLst/>
          </a:prstGeom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871680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7">
            <a:extLst>
              <a:ext uri="{FF2B5EF4-FFF2-40B4-BE49-F238E27FC236}">
                <a16:creationId xmlns:a16="http://schemas.microsoft.com/office/drawing/2014/main" id="{F810E032-F032-8963-09D0-5473189EEF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79"/>
          <a:stretch/>
        </p:blipFill>
        <p:spPr>
          <a:xfrm>
            <a:off x="6827596" y="900097"/>
            <a:ext cx="1829732" cy="3794514"/>
          </a:xfrm>
          <a:prstGeom prst="rect">
            <a:avLst/>
          </a:prstGeo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F93BC074-B718-43B2-BD99-36DC4652B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566"/>
          <a:stretch/>
        </p:blipFill>
        <p:spPr>
          <a:xfrm>
            <a:off x="484379" y="900097"/>
            <a:ext cx="1799999" cy="3717779"/>
          </a:xfr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6EB6B5-C864-F44F-BAEE-71FE19C043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360000"/>
            <a:ext cx="9144000" cy="360000"/>
          </a:xfrm>
        </p:spPr>
        <p:txBody>
          <a:bodyPr/>
          <a:lstStyle/>
          <a:p>
            <a:r>
              <a:rPr lang="en-GB" sz="2800" cap="small" dirty="0">
                <a:latin typeface="Corbel" panose="020B0503020204020204" pitchFamily="34" charset="0"/>
              </a:rPr>
              <a:t>Polaris | </a:t>
            </a:r>
            <a:r>
              <a:rPr lang="en-GB" sz="2800" cap="small" dirty="0" err="1">
                <a:latin typeface="Corbel" panose="020B0503020204020204" pitchFamily="34" charset="0"/>
              </a:rPr>
              <a:t>Calendrier</a:t>
            </a:r>
            <a:r>
              <a:rPr lang="en-GB" sz="2800" cap="small" dirty="0">
                <a:latin typeface="Corbel" panose="020B0503020204020204" pitchFamily="34" charset="0"/>
              </a:rPr>
              <a:t> </a:t>
            </a:r>
            <a:r>
              <a:rPr lang="en-GB" sz="2000" cap="small" dirty="0">
                <a:latin typeface="Corbel" panose="020B0503020204020204" pitchFamily="34" charset="0"/>
              </a:rPr>
              <a:t>(</a:t>
            </a:r>
            <a:r>
              <a:rPr lang="en-GB" sz="2000" cap="small" dirty="0" err="1">
                <a:latin typeface="Corbel" panose="020B0503020204020204" pitchFamily="34" charset="0"/>
              </a:rPr>
              <a:t>évènements</a:t>
            </a:r>
            <a:r>
              <a:rPr lang="en-GB" sz="2000" cap="small" dirty="0">
                <a:latin typeface="Corbel" panose="020B0503020204020204" pitchFamily="34" charset="0"/>
              </a:rPr>
              <a:t> sur smartphone)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B0F14C-08F7-5F43-A2FD-808932C3D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5159" y="361412"/>
            <a:ext cx="939130" cy="360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20DC175-D133-8147-88CC-A52F5F3DCA53}"/>
              </a:ext>
            </a:extLst>
          </p:cNvPr>
          <p:cNvSpPr txBox="1"/>
          <p:nvPr/>
        </p:nvSpPr>
        <p:spPr>
          <a:xfrm>
            <a:off x="3325784" y="900097"/>
            <a:ext cx="292828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latin typeface="Corbel" panose="020B0503020204020204" pitchFamily="34" charset="0"/>
              </a:rPr>
              <a:t>Mode Utilisateur </a:t>
            </a:r>
          </a:p>
          <a:p>
            <a:pPr marL="180000"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Corbel" panose="020B0503020204020204" pitchFamily="34" charset="0"/>
              </a:rPr>
              <a:t>Lien rapide vers calendrier</a:t>
            </a:r>
          </a:p>
          <a:p>
            <a:pPr marL="180000"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Corbel" panose="020B0503020204020204" pitchFamily="34" charset="0"/>
              </a:rPr>
              <a:t>Catégories d'évènements</a:t>
            </a:r>
          </a:p>
          <a:p>
            <a:pPr marL="180000"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Corbel" panose="020B0503020204020204" pitchFamily="34" charset="0"/>
              </a:rPr>
              <a:t>Filtres de recherche</a:t>
            </a:r>
          </a:p>
          <a:p>
            <a:pPr marL="180000"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Corbel" panose="020B0503020204020204" pitchFamily="34" charset="0"/>
              </a:rPr>
              <a:t>Enregistrer un évènement dans son agenda électronique</a:t>
            </a:r>
          </a:p>
          <a:p>
            <a:pPr marL="180000"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Corbel" panose="020B0503020204020204" pitchFamily="34" charset="0"/>
              </a:rPr>
              <a:t>Evènement avec questions complémentaires (cliquer)</a:t>
            </a:r>
          </a:p>
          <a:p>
            <a:pPr marL="180000"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Corbel" panose="020B0503020204020204" pitchFamily="34" charset="0"/>
              </a:rPr>
              <a:t>Inscription directe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63F1EA4D-D5E0-AEB2-EF48-91551BBF46B6}"/>
              </a:ext>
            </a:extLst>
          </p:cNvPr>
          <p:cNvCxnSpPr>
            <a:cxnSpLocks/>
          </p:cNvCxnSpPr>
          <p:nvPr/>
        </p:nvCxnSpPr>
        <p:spPr>
          <a:xfrm flipV="1">
            <a:off x="5796136" y="1288475"/>
            <a:ext cx="1031460" cy="635203"/>
          </a:xfrm>
          <a:prstGeom prst="straightConnector1">
            <a:avLst/>
          </a:prstGeom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1" name="Ellipse 60">
            <a:extLst>
              <a:ext uri="{FF2B5EF4-FFF2-40B4-BE49-F238E27FC236}">
                <a16:creationId xmlns:a16="http://schemas.microsoft.com/office/drawing/2014/main" id="{F6FFD76F-56E4-BA5C-DDD0-D67A135D5EC4}"/>
              </a:ext>
            </a:extLst>
          </p:cNvPr>
          <p:cNvSpPr/>
          <p:nvPr/>
        </p:nvSpPr>
        <p:spPr>
          <a:xfrm>
            <a:off x="7938887" y="2937081"/>
            <a:ext cx="216024" cy="108000"/>
          </a:xfrm>
          <a:prstGeom prst="ellipse">
            <a:avLst/>
          </a:prstGeom>
          <a:solidFill>
            <a:srgbClr val="C00000">
              <a:alpha val="20000"/>
            </a:srgbClr>
          </a:solidFill>
          <a:ln>
            <a:solidFill>
              <a:srgbClr val="FF0000"/>
            </a:solidFill>
          </a:ln>
          <a:effectLst>
            <a:outerShdw blurRad="40000" dist="20000" dir="5400000" rotWithShape="0">
              <a:srgbClr val="000000">
                <a:alpha val="83388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C8AC4F77-A151-50ED-91BB-AB408A824D30}"/>
              </a:ext>
            </a:extLst>
          </p:cNvPr>
          <p:cNvCxnSpPr>
            <a:cxnSpLocks/>
          </p:cNvCxnSpPr>
          <p:nvPr/>
        </p:nvCxnSpPr>
        <p:spPr>
          <a:xfrm>
            <a:off x="5220072" y="4023264"/>
            <a:ext cx="1670389" cy="350139"/>
          </a:xfrm>
          <a:prstGeom prst="straightConnector1">
            <a:avLst/>
          </a:prstGeom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91C953C9-E6E0-72CB-5491-65AA0583B8B7}"/>
              </a:ext>
            </a:extLst>
          </p:cNvPr>
          <p:cNvCxnSpPr>
            <a:cxnSpLocks/>
          </p:cNvCxnSpPr>
          <p:nvPr/>
        </p:nvCxnSpPr>
        <p:spPr>
          <a:xfrm flipH="1">
            <a:off x="2149349" y="3375132"/>
            <a:ext cx="1173998" cy="1053452"/>
          </a:xfrm>
          <a:prstGeom prst="straightConnector1">
            <a:avLst/>
          </a:prstGeom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E0AFA2ED-45DE-5160-A7DE-2A8C11F2EBCD}"/>
              </a:ext>
            </a:extLst>
          </p:cNvPr>
          <p:cNvSpPr/>
          <p:nvPr/>
        </p:nvSpPr>
        <p:spPr>
          <a:xfrm>
            <a:off x="484896" y="1716610"/>
            <a:ext cx="1279309" cy="605069"/>
          </a:xfrm>
          <a:prstGeom prst="ellipse">
            <a:avLst/>
          </a:prstGeom>
          <a:solidFill>
            <a:srgbClr val="C00000">
              <a:alpha val="20000"/>
            </a:srgbClr>
          </a:solidFill>
          <a:ln>
            <a:solidFill>
              <a:srgbClr val="FF0000"/>
            </a:solidFill>
          </a:ln>
          <a:effectLst>
            <a:outerShdw blurRad="40000" dist="20000" dir="5400000" rotWithShape="0">
              <a:srgbClr val="000000">
                <a:alpha val="83388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3" name="Connecteur en arc 32">
            <a:extLst>
              <a:ext uri="{FF2B5EF4-FFF2-40B4-BE49-F238E27FC236}">
                <a16:creationId xmlns:a16="http://schemas.microsoft.com/office/drawing/2014/main" id="{0030D9F7-B6F3-8447-970D-1F28840139DC}"/>
              </a:ext>
            </a:extLst>
          </p:cNvPr>
          <p:cNvCxnSpPr>
            <a:cxnSpLocks/>
          </p:cNvCxnSpPr>
          <p:nvPr/>
        </p:nvCxnSpPr>
        <p:spPr>
          <a:xfrm flipV="1">
            <a:off x="5328000" y="1050156"/>
            <a:ext cx="3124923" cy="1297130"/>
          </a:xfrm>
          <a:prstGeom prst="curvedConnector3">
            <a:avLst>
              <a:gd name="adj1" fmla="val 112307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en arc 48">
            <a:extLst>
              <a:ext uri="{FF2B5EF4-FFF2-40B4-BE49-F238E27FC236}">
                <a16:creationId xmlns:a16="http://schemas.microsoft.com/office/drawing/2014/main" id="{ED517194-5992-E3D8-0AC6-A370D0D3655C}"/>
              </a:ext>
            </a:extLst>
          </p:cNvPr>
          <p:cNvCxnSpPr>
            <a:cxnSpLocks/>
            <a:endCxn id="61" idx="3"/>
          </p:cNvCxnSpPr>
          <p:nvPr/>
        </p:nvCxnSpPr>
        <p:spPr>
          <a:xfrm flipV="1">
            <a:off x="6156176" y="3029265"/>
            <a:ext cx="1814347" cy="15816"/>
          </a:xfrm>
          <a:prstGeom prst="curvedConnector4">
            <a:avLst>
              <a:gd name="adj1" fmla="val 22191"/>
              <a:gd name="adj2" fmla="val -1345372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F669A2C0-C6DF-2B09-0FBA-C23D17467A0B}"/>
              </a:ext>
            </a:extLst>
          </p:cNvPr>
          <p:cNvCxnSpPr>
            <a:cxnSpLocks/>
          </p:cNvCxnSpPr>
          <p:nvPr/>
        </p:nvCxnSpPr>
        <p:spPr>
          <a:xfrm flipH="1" flipV="1">
            <a:off x="1115616" y="1419622"/>
            <a:ext cx="2207731" cy="79998"/>
          </a:xfrm>
          <a:prstGeom prst="straightConnector1">
            <a:avLst/>
          </a:prstGeom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5C463284-8714-6FB1-66C1-A557841FABDB}"/>
              </a:ext>
            </a:extLst>
          </p:cNvPr>
          <p:cNvSpPr/>
          <p:nvPr/>
        </p:nvSpPr>
        <p:spPr>
          <a:xfrm>
            <a:off x="6796935" y="901167"/>
            <a:ext cx="1279309" cy="605069"/>
          </a:xfrm>
          <a:prstGeom prst="ellipse">
            <a:avLst/>
          </a:prstGeom>
          <a:solidFill>
            <a:srgbClr val="C00000">
              <a:alpha val="20000"/>
            </a:srgbClr>
          </a:solidFill>
          <a:ln>
            <a:solidFill>
              <a:srgbClr val="FF0000"/>
            </a:solidFill>
          </a:ln>
          <a:effectLst>
            <a:outerShdw blurRad="40000" dist="20000" dir="5400000" rotWithShape="0">
              <a:srgbClr val="000000">
                <a:alpha val="83388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B53C8DF-7F48-0CF8-B3FD-55A502339AA1}"/>
              </a:ext>
            </a:extLst>
          </p:cNvPr>
          <p:cNvCxnSpPr>
            <a:cxnSpLocks/>
          </p:cNvCxnSpPr>
          <p:nvPr/>
        </p:nvCxnSpPr>
        <p:spPr>
          <a:xfrm flipH="1">
            <a:off x="1759275" y="1940146"/>
            <a:ext cx="1564072" cy="83037"/>
          </a:xfrm>
          <a:prstGeom prst="straightConnector1">
            <a:avLst/>
          </a:prstGeom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Connecteur en arc 23">
            <a:extLst>
              <a:ext uri="{FF2B5EF4-FFF2-40B4-BE49-F238E27FC236}">
                <a16:creationId xmlns:a16="http://schemas.microsoft.com/office/drawing/2014/main" id="{25A74FC0-B20A-CE23-6680-4E70B290AE2B}"/>
              </a:ext>
            </a:extLst>
          </p:cNvPr>
          <p:cNvCxnSpPr>
            <a:cxnSpLocks/>
          </p:cNvCxnSpPr>
          <p:nvPr/>
        </p:nvCxnSpPr>
        <p:spPr>
          <a:xfrm rot="10800000">
            <a:off x="2091489" y="1871279"/>
            <a:ext cx="1231859" cy="450401"/>
          </a:xfrm>
          <a:prstGeom prst="curvedConnector3">
            <a:avLst>
              <a:gd name="adj1" fmla="val 100553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71CADF4A-9A6B-9C58-5FDD-1EEF6EAF64F2}"/>
              </a:ext>
            </a:extLst>
          </p:cNvPr>
          <p:cNvSpPr/>
          <p:nvPr/>
        </p:nvSpPr>
        <p:spPr>
          <a:xfrm>
            <a:off x="1548000" y="3708000"/>
            <a:ext cx="216024" cy="108000"/>
          </a:xfrm>
          <a:prstGeom prst="ellipse">
            <a:avLst/>
          </a:prstGeom>
          <a:solidFill>
            <a:srgbClr val="C00000">
              <a:alpha val="20000"/>
            </a:srgbClr>
          </a:solidFill>
          <a:ln>
            <a:solidFill>
              <a:srgbClr val="FF0000"/>
            </a:solidFill>
          </a:ln>
          <a:effectLst>
            <a:outerShdw blurRad="40000" dist="20000" dir="5400000" rotWithShape="0">
              <a:srgbClr val="000000">
                <a:alpha val="83388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9" name="Connecteur en arc 38">
            <a:extLst>
              <a:ext uri="{FF2B5EF4-FFF2-40B4-BE49-F238E27FC236}">
                <a16:creationId xmlns:a16="http://schemas.microsoft.com/office/drawing/2014/main" id="{A31C93EA-C7B4-F5BD-9B06-B9679F9D8018}"/>
              </a:ext>
            </a:extLst>
          </p:cNvPr>
          <p:cNvCxnSpPr>
            <a:cxnSpLocks/>
          </p:cNvCxnSpPr>
          <p:nvPr/>
        </p:nvCxnSpPr>
        <p:spPr>
          <a:xfrm rot="10800000" flipV="1">
            <a:off x="1759275" y="3045081"/>
            <a:ext cx="1564072" cy="660102"/>
          </a:xfrm>
          <a:prstGeom prst="curvedConnector3">
            <a:avLst>
              <a:gd name="adj1" fmla="val 95359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164490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Master">
  <a:themeElements>
    <a:clrScheme name="Rotary">
      <a:dk1>
        <a:srgbClr val="FFFFFF"/>
      </a:dk1>
      <a:lt1>
        <a:srgbClr val="00246C"/>
      </a:lt1>
      <a:dk2>
        <a:srgbClr val="FFFFFF"/>
      </a:dk2>
      <a:lt2>
        <a:srgbClr val="00246C"/>
      </a:lt2>
      <a:accent1>
        <a:srgbClr val="00246C"/>
      </a:accent1>
      <a:accent2>
        <a:srgbClr val="F7A81B"/>
      </a:accent2>
      <a:accent3>
        <a:srgbClr val="01B4E7"/>
      </a:accent3>
      <a:accent4>
        <a:srgbClr val="872175"/>
      </a:accent4>
      <a:accent5>
        <a:srgbClr val="D91B5C"/>
      </a:accent5>
      <a:accent6>
        <a:srgbClr val="FF7600"/>
      </a:accent6>
      <a:hlink>
        <a:srgbClr val="5E93FF"/>
      </a:hlink>
      <a:folHlink>
        <a:srgbClr val="800080"/>
      </a:folHlink>
    </a:clrScheme>
    <a:fontScheme name="Rotary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Powerpoint_dark_16-9 DE</Template>
  <TotalTime>2941</TotalTime>
  <Words>319</Words>
  <Application>Microsoft Macintosh PowerPoint</Application>
  <PresentationFormat>Affichage à l'écran (16:9)</PresentationFormat>
  <Paragraphs>73</Paragraphs>
  <Slides>9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8" baseType="lpstr">
      <vt:lpstr>Arial</vt:lpstr>
      <vt:lpstr>Arial Narrow</vt:lpstr>
      <vt:lpstr>Calibri</vt:lpstr>
      <vt:lpstr>Corbel</vt:lpstr>
      <vt:lpstr>Courier New</vt:lpstr>
      <vt:lpstr>Georgia</vt:lpstr>
      <vt:lpstr>Helvetica Neue</vt:lpstr>
      <vt:lpstr>Symbol</vt:lpstr>
      <vt:lpstr>Master</vt:lpstr>
      <vt:lpstr>Premiers pas dans Polaris – Utilisateurs de base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Rotary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Polaris «Quick-Off»</dc:title>
  <dc:creator>Jan Trnka</dc:creator>
  <cp:lastModifiedBy>Marion de Lattre-Wiesel</cp:lastModifiedBy>
  <cp:revision>304</cp:revision>
  <cp:lastPrinted>2021-11-05T13:42:30Z</cp:lastPrinted>
  <dcterms:created xsi:type="dcterms:W3CDTF">2020-08-04T16:03:34Z</dcterms:created>
  <dcterms:modified xsi:type="dcterms:W3CDTF">2022-11-17T19:01:48Z</dcterms:modified>
</cp:coreProperties>
</file>