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9" r:id="rId6"/>
    <p:sldId id="270" r:id="rId7"/>
    <p:sldId id="260" r:id="rId8"/>
    <p:sldId id="261" r:id="rId9"/>
    <p:sldId id="262" r:id="rId10"/>
    <p:sldId id="277" r:id="rId11"/>
    <p:sldId id="264" r:id="rId12"/>
    <p:sldId id="265" r:id="rId13"/>
    <p:sldId id="267" r:id="rId14"/>
    <p:sldId id="266" r:id="rId15"/>
    <p:sldId id="271" r:id="rId16"/>
    <p:sldId id="276" r:id="rId17"/>
    <p:sldId id="273" r:id="rId18"/>
  </p:sldIdLst>
  <p:sldSz cx="9144000" cy="5143500" type="screen16x9"/>
  <p:notesSz cx="7010400" cy="9296400"/>
  <p:embeddedFontLst>
    <p:embeddedFont>
      <p:font typeface="Arial Narrow" panose="020B0604020202020204" pitchFamily="34" charset="0"/>
      <p:regular r:id="rId20"/>
      <p:bold r:id="rId21"/>
      <p:italic r:id="rId22"/>
      <p:bold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AJTWRT5wRG9rxqPjM7pelamDO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6A70A81-E078-4D28-9EBB-B73AEA43F510}">
  <a:tblStyle styleId="{B6A70A81-E078-4D28-9EBB-B73AEA43F51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7EA"/>
          </a:solidFill>
        </a:fill>
      </a:tcStyle>
    </a:wholeTbl>
    <a:band1H>
      <a:tcTxStyle/>
      <a:tcStyle>
        <a:tcBdr/>
        <a:fill>
          <a:solidFill>
            <a:srgbClr val="CACBD3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BD3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50" autoAdjust="0"/>
    <p:restoredTop sz="94681"/>
  </p:normalViewPr>
  <p:slideViewPr>
    <p:cSldViewPr snapToGrid="0">
      <p:cViewPr varScale="1">
        <p:scale>
          <a:sx n="138" d="100"/>
          <a:sy n="138" d="100"/>
        </p:scale>
        <p:origin x="46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NÚMERO DE DISTRITOS</a:t>
            </a:r>
          </a:p>
        </c:rich>
      </c:tx>
      <c:layout>
        <c:manualLayout>
          <c:xMode val="edge"/>
          <c:yMode val="edge"/>
          <c:x val="0.27884582511505585"/>
          <c:y val="8.30065359477124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Feuil2!$A$2</c:f>
              <c:strCache>
                <c:ptCount val="1"/>
                <c:pt idx="0">
                  <c:v>TOTAL DISTRICTS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  <a:tailEnd type="triangle" w="sm" len="med"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Feuil2!$B$1:$F$1</c:f>
              <c:strCache>
                <c:ptCount val="5"/>
                <c:pt idx="0">
                  <c:v>Version 1.0</c:v>
                </c:pt>
                <c:pt idx="1">
                  <c:v>Version 1.1</c:v>
                </c:pt>
                <c:pt idx="2">
                  <c:v>Version 1.2</c:v>
                </c:pt>
                <c:pt idx="3">
                  <c:v>Version 1.3</c:v>
                </c:pt>
                <c:pt idx="4">
                  <c:v>Version 1.4</c:v>
                </c:pt>
              </c:strCache>
            </c:strRef>
          </c:cat>
          <c:val>
            <c:numRef>
              <c:f>Feuil2!$B$2:$F$2</c:f>
              <c:numCache>
                <c:formatCode>General</c:formatCode>
                <c:ptCount val="5"/>
                <c:pt idx="0">
                  <c:v>15</c:v>
                </c:pt>
                <c:pt idx="1">
                  <c:v>16</c:v>
                </c:pt>
                <c:pt idx="2">
                  <c:v>21</c:v>
                </c:pt>
                <c:pt idx="3">
                  <c:v>23</c:v>
                </c:pt>
                <c:pt idx="4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68-2449-A9D2-33C8E6B3A91C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397765904"/>
        <c:axId val="397767616"/>
      </c:lineChart>
      <c:catAx>
        <c:axId val="39776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7767616"/>
        <c:crosses val="autoZero"/>
        <c:auto val="1"/>
        <c:lblAlgn val="ctr"/>
        <c:lblOffset val="100"/>
        <c:noMultiLvlLbl val="0"/>
      </c:catAx>
      <c:valAx>
        <c:axId val="397767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7765904"/>
        <c:crosses val="autoZero"/>
        <c:crossBetween val="between"/>
      </c:valAx>
      <c:spPr>
        <a:solidFill>
          <a:srgbClr val="0090FF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090FF"/>
    </a:solidFill>
    <a:ln w="19050" cap="flat" cmpd="sng" algn="ctr">
      <a:solidFill>
        <a:srgbClr val="F7AF3F"/>
      </a:solidFill>
      <a:round/>
    </a:ln>
    <a:effectLst/>
  </c:spPr>
  <c:txPr>
    <a:bodyPr/>
    <a:lstStyle/>
    <a:p>
      <a:pPr>
        <a:defRPr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CH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4a8a65ab84_0_0:notes"/>
          <p:cNvSpPr txBox="1">
            <a:spLocks noGrp="1"/>
          </p:cNvSpPr>
          <p:nvPr>
            <p:ph type="sldNum" idx="12"/>
          </p:nvPr>
        </p:nvSpPr>
        <p:spPr>
          <a:xfrm>
            <a:off x="3971925" y="8831263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CH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14a8a65ab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" name="Google Shape;38;g14a8a65ab84_0_0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2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1994EC2A-6EFC-9F4D-9236-4BEB31BE0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:notes">
            <a:extLst>
              <a:ext uri="{FF2B5EF4-FFF2-40B4-BE49-F238E27FC236}">
                <a16:creationId xmlns:a16="http://schemas.microsoft.com/office/drawing/2014/main" id="{4AEECED5-8F72-4C6A-1553-C569240820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26:notes">
            <a:extLst>
              <a:ext uri="{FF2B5EF4-FFF2-40B4-BE49-F238E27FC236}">
                <a16:creationId xmlns:a16="http://schemas.microsoft.com/office/drawing/2014/main" id="{99D6013D-D3A0-65B2-161E-D266C17183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4197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7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0" name="Google Shape;120;p28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2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28:notes"/>
          <p:cNvSpPr txBox="1">
            <a:spLocks noGrp="1"/>
          </p:cNvSpPr>
          <p:nvPr>
            <p:ph type="sldNum" idx="12"/>
          </p:nvPr>
        </p:nvSpPr>
        <p:spPr>
          <a:xfrm>
            <a:off x="3971925" y="8831263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CH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11fd64142e_0_1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2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311fd64142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>
          <a:extLst>
            <a:ext uri="{FF2B5EF4-FFF2-40B4-BE49-F238E27FC236}">
              <a16:creationId xmlns:a16="http://schemas.microsoft.com/office/drawing/2014/main" id="{CBEFEDEF-E261-15BF-5D7B-FC177A126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:notes">
            <a:extLst>
              <a:ext uri="{FF2B5EF4-FFF2-40B4-BE49-F238E27FC236}">
                <a16:creationId xmlns:a16="http://schemas.microsoft.com/office/drawing/2014/main" id="{667EE101-E2B6-B214-E7F8-060AB24BE2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1" name="Google Shape;191;p22:notes">
            <a:extLst>
              <a:ext uri="{FF2B5EF4-FFF2-40B4-BE49-F238E27FC236}">
                <a16:creationId xmlns:a16="http://schemas.microsoft.com/office/drawing/2014/main" id="{EF142120-B776-452B-9AE4-BFB0AA562B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2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22:notes">
            <a:extLst>
              <a:ext uri="{FF2B5EF4-FFF2-40B4-BE49-F238E27FC236}">
                <a16:creationId xmlns:a16="http://schemas.microsoft.com/office/drawing/2014/main" id="{4DD188C4-7EC4-AE19-ABCD-4EF96500800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1925" y="8831263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CH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5770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5" name="Google Shape;45;p17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2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" name="Google Shape;46;p17:notes"/>
          <p:cNvSpPr txBox="1">
            <a:spLocks noGrp="1"/>
          </p:cNvSpPr>
          <p:nvPr>
            <p:ph type="sldNum" idx="12"/>
          </p:nvPr>
        </p:nvSpPr>
        <p:spPr>
          <a:xfrm>
            <a:off x="3971925" y="8831263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CH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1" name="Google Shape;51;p18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" name="Google Shape;52;p18:notes"/>
          <p:cNvSpPr txBox="1">
            <a:spLocks noGrp="1"/>
          </p:cNvSpPr>
          <p:nvPr>
            <p:ph type="sldNum" idx="12"/>
          </p:nvPr>
        </p:nvSpPr>
        <p:spPr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CH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7" name="Google Shape;137;p30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2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30:notes"/>
          <p:cNvSpPr txBox="1">
            <a:spLocks noGrp="1"/>
          </p:cNvSpPr>
          <p:nvPr>
            <p:ph type="sldNum" idx="12"/>
          </p:nvPr>
        </p:nvSpPr>
        <p:spPr>
          <a:xfrm>
            <a:off x="3971925" y="8831263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CH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2" name="Google Shape;162;p31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2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31:notes"/>
          <p:cNvSpPr txBox="1">
            <a:spLocks noGrp="1"/>
          </p:cNvSpPr>
          <p:nvPr>
            <p:ph type="sldNum" idx="12"/>
          </p:nvPr>
        </p:nvSpPr>
        <p:spPr>
          <a:xfrm>
            <a:off x="3971925" y="8831263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CH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2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" name="Google Shape;68;p1:notes"/>
          <p:cNvSpPr txBox="1">
            <a:spLocks noGrp="1"/>
          </p:cNvSpPr>
          <p:nvPr>
            <p:ph type="sldNum" idx="12"/>
          </p:nvPr>
        </p:nvSpPr>
        <p:spPr>
          <a:xfrm>
            <a:off x="3971925" y="8831263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CH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2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3:notes"/>
          <p:cNvSpPr txBox="1">
            <a:spLocks noGrp="1"/>
          </p:cNvSpPr>
          <p:nvPr>
            <p:ph type="sldNum" idx="12"/>
          </p:nvPr>
        </p:nvSpPr>
        <p:spPr>
          <a:xfrm>
            <a:off x="3971925" y="8831263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CH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3" name="Google Shape;83;p24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2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24:notes"/>
          <p:cNvSpPr txBox="1">
            <a:spLocks noGrp="1"/>
          </p:cNvSpPr>
          <p:nvPr>
            <p:ph type="sldNum" idx="12"/>
          </p:nvPr>
        </p:nvSpPr>
        <p:spPr>
          <a:xfrm>
            <a:off x="3971925" y="8831263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CH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with Logo)">
  <p:cSld name="Title Slide (with Logo)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1"/>
          <p:cNvSpPr txBox="1">
            <a:spLocks noGrp="1"/>
          </p:cNvSpPr>
          <p:nvPr>
            <p:ph type="ctrTitle"/>
          </p:nvPr>
        </p:nvSpPr>
        <p:spPr>
          <a:xfrm>
            <a:off x="0" y="2571750"/>
            <a:ext cx="9144000" cy="74295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547200" tIns="0" rIns="0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ubTitle" idx="1"/>
          </p:nvPr>
        </p:nvSpPr>
        <p:spPr>
          <a:xfrm>
            <a:off x="533400" y="3458808"/>
            <a:ext cx="8305800" cy="109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15100" y="76200"/>
            <a:ext cx="2452200" cy="245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Section 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3"/>
          <p:cNvSpPr txBox="1">
            <a:spLocks noGrp="1"/>
          </p:cNvSpPr>
          <p:nvPr>
            <p:ph type="ctrTitle"/>
          </p:nvPr>
        </p:nvSpPr>
        <p:spPr>
          <a:xfrm>
            <a:off x="0" y="2000250"/>
            <a:ext cx="9144000" cy="120015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3921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and Content (one columns)">
  <p:cSld name="Header and Content (one columns)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8382000" cy="363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1B4E7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1B4E7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1B4E7"/>
              </a:buClr>
              <a:buSzPts val="2000"/>
              <a:buFont typeface="Noto Sans Symbols"/>
              <a:buChar char="−"/>
              <a:defRPr sz="20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B4E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1B4E7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2"/>
          </p:nvPr>
        </p:nvSpPr>
        <p:spPr>
          <a:xfrm>
            <a:off x="0" y="361950"/>
            <a:ext cx="9144000" cy="3810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1960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5080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–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80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–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80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»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e only">
  <p:cSld name="1_Head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0" y="361950"/>
            <a:ext cx="9144000" cy="3810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2352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 and Content (two columns)">
  <p:cSld name="Heade and Content (two columns)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4038600" cy="363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1B4E7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1B4E7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1B4E7"/>
              </a:buClr>
              <a:buSzPts val="2000"/>
              <a:buFont typeface="Noto Sans Symbols"/>
              <a:buChar char="−"/>
              <a:defRPr sz="20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B4E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1B4E7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2"/>
          </p:nvPr>
        </p:nvSpPr>
        <p:spPr>
          <a:xfrm>
            <a:off x="4800600" y="914400"/>
            <a:ext cx="4038600" cy="363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1B4E7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1B4E7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1B4E7"/>
              </a:buClr>
              <a:buSzPts val="2000"/>
              <a:buFont typeface="Noto Sans Symbols"/>
              <a:buChar char="−"/>
              <a:defRPr sz="20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B4E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1B4E7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3"/>
          </p:nvPr>
        </p:nvSpPr>
        <p:spPr>
          <a:xfrm>
            <a:off x="0" y="361950"/>
            <a:ext cx="9144000" cy="3810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1960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5080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–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80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–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80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»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8000" y="4624388"/>
            <a:ext cx="1216917" cy="457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 txBox="1"/>
          <p:nvPr/>
        </p:nvSpPr>
        <p:spPr>
          <a:xfrm>
            <a:off x="8467725" y="4835367"/>
            <a:ext cx="6096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CH" sz="1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‹N°›</a:t>
            </a:fld>
            <a:endParaRPr sz="10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eam.polaris.rotary.ch/es/content/various/show/2532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https://club2.rotary-preview.cloud.cloudtec.ch/e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g14a8a65ab8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19" y="259312"/>
            <a:ext cx="3026892" cy="116030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g14a8a65ab84_0_0"/>
          <p:cNvSpPr txBox="1">
            <a:spLocks noGrp="1"/>
          </p:cNvSpPr>
          <p:nvPr>
            <p:ph type="ctrTitle"/>
          </p:nvPr>
        </p:nvSpPr>
        <p:spPr>
          <a:xfrm>
            <a:off x="0" y="2571750"/>
            <a:ext cx="9144000" cy="7431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547200" tIns="0" rIns="0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CH" sz="4000" cap="small" dirty="0" err="1">
                <a:latin typeface="Arial"/>
                <a:ea typeface="Arial"/>
                <a:cs typeface="Arial"/>
                <a:sym typeface="Arial"/>
              </a:rPr>
              <a:t>Reunión</a:t>
            </a:r>
            <a:r>
              <a:rPr lang="de-CH" sz="4000" cap="small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4000" cap="small" dirty="0" err="1">
                <a:latin typeface="Arial"/>
                <a:ea typeface="Arial"/>
                <a:cs typeface="Arial"/>
                <a:sym typeface="Arial"/>
              </a:rPr>
              <a:t>Anual</a:t>
            </a:r>
            <a:r>
              <a:rPr lang="de-CH" sz="4000" cap="small" dirty="0">
                <a:latin typeface="Arial"/>
                <a:ea typeface="Arial"/>
                <a:cs typeface="Arial"/>
                <a:sym typeface="Arial"/>
              </a:rPr>
              <a:t> 2024</a:t>
            </a:r>
            <a:endParaRPr dirty="0"/>
          </a:p>
        </p:txBody>
      </p:sp>
      <p:sp>
        <p:nvSpPr>
          <p:cNvPr id="2" name="Google Shape;41;g14a8a65ab84_0_0">
            <a:extLst>
              <a:ext uri="{FF2B5EF4-FFF2-40B4-BE49-F238E27FC236}">
                <a16:creationId xmlns:a16="http://schemas.microsoft.com/office/drawing/2014/main" id="{07851BA5-7BE2-65AB-BC39-60B5636454D4}"/>
              </a:ext>
            </a:extLst>
          </p:cNvPr>
          <p:cNvSpPr txBox="1"/>
          <p:nvPr/>
        </p:nvSpPr>
        <p:spPr>
          <a:xfrm>
            <a:off x="533400" y="3597101"/>
            <a:ext cx="83058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de-CH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Marion de Lattre-Wiesel, </a:t>
            </a:r>
            <a:r>
              <a:rPr lang="de-CH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Equipo</a:t>
            </a:r>
            <a:r>
              <a:rPr lang="de-CH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Polaris</a:t>
            </a:r>
            <a:endParaRPr sz="2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de-CH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Jan </a:t>
            </a:r>
            <a:r>
              <a:rPr lang="de-CH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Trnka</a:t>
            </a:r>
            <a:r>
              <a:rPr lang="de-CH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CH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Product</a:t>
            </a:r>
            <a:r>
              <a:rPr lang="de-CH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Manager </a:t>
            </a:r>
            <a:r>
              <a:rPr lang="de-CH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de-CH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Polaris </a:t>
            </a:r>
            <a:r>
              <a:rPr lang="de-CH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de-CH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SEMDA, Responsable RCS-IT</a:t>
            </a:r>
            <a:br>
              <a:rPr lang="de-CH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CH" sz="2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Barcelona, 25 </a:t>
            </a:r>
            <a:r>
              <a:rPr lang="de-CH" sz="22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noviembre</a:t>
            </a:r>
            <a:r>
              <a:rPr lang="de-CH" sz="2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2024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2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2200" b="0" i="0" u="none" strike="noStrike" cap="none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A5CE5D9F-56BB-4ABB-361F-0ACBE23EF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>
            <a:extLst>
              <a:ext uri="{FF2B5EF4-FFF2-40B4-BE49-F238E27FC236}">
                <a16:creationId xmlns:a16="http://schemas.microsoft.com/office/drawing/2014/main" id="{F63E9096-2DF5-1272-A70D-A86FB51936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345016"/>
            <a:ext cx="9144000" cy="4320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1960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Estado </a:t>
            </a: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actual</a:t>
            </a: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 planes de Polaris</a:t>
            </a:r>
            <a:endParaRPr sz="2400" dirty="0"/>
          </a:p>
        </p:txBody>
      </p:sp>
      <p:pic>
        <p:nvPicPr>
          <p:cNvPr id="102" name="Google Shape;102;p26">
            <a:extLst>
              <a:ext uri="{FF2B5EF4-FFF2-40B4-BE49-F238E27FC236}">
                <a16:creationId xmlns:a16="http://schemas.microsoft.com/office/drawing/2014/main" id="{BD6DF726-D4FB-3FED-FBE4-F635DC80851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4000" y="0"/>
            <a:ext cx="899999" cy="3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9AD0F145-A3D1-290A-3A15-71D7D98E133D}"/>
              </a:ext>
            </a:extLst>
          </p:cNvPr>
          <p:cNvSpPr txBox="1"/>
          <p:nvPr/>
        </p:nvSpPr>
        <p:spPr>
          <a:xfrm>
            <a:off x="134525" y="3835905"/>
            <a:ext cx="4845248" cy="65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</a:pPr>
            <a:r>
              <a:rPr lang="de-CH" sz="1200" dirty="0" err="1">
                <a:solidFill>
                  <a:schemeClr val="bg1"/>
                </a:solidFill>
              </a:rPr>
              <a:t>Payrex</a:t>
            </a:r>
            <a:r>
              <a:rPr lang="de-CH" sz="1200" dirty="0">
                <a:solidFill>
                  <a:schemeClr val="bg1"/>
                </a:solidFill>
              </a:rPr>
              <a:t> Pay </a:t>
            </a:r>
            <a:r>
              <a:rPr lang="de-CH" sz="1200" dirty="0" err="1">
                <a:solidFill>
                  <a:schemeClr val="tx1"/>
                </a:solidFill>
              </a:rPr>
              <a:t>sólo</a:t>
            </a:r>
            <a:r>
              <a:rPr lang="de-CH" sz="1200" dirty="0">
                <a:solidFill>
                  <a:schemeClr val="tx1"/>
                </a:solidFill>
              </a:rPr>
              <a:t> en CH &amp; FL </a:t>
            </a:r>
          </a:p>
          <a:p>
            <a:pPr>
              <a:spcBef>
                <a:spcPts val="100"/>
              </a:spcBef>
            </a:pPr>
            <a:r>
              <a:rPr lang="de-CH" sz="1200" dirty="0">
                <a:solidFill>
                  <a:schemeClr val="bg1"/>
                </a:solidFill>
              </a:rPr>
              <a:t>Payrexx Pay Plus </a:t>
            </a:r>
            <a:r>
              <a:rPr lang="de-CH" sz="1200" dirty="0">
                <a:solidFill>
                  <a:schemeClr val="tx1"/>
                </a:solidFill>
              </a:rPr>
              <a:t>NO en </a:t>
            </a:r>
            <a:r>
              <a:rPr lang="de-CH" sz="1200" dirty="0" err="1">
                <a:solidFill>
                  <a:schemeClr val="tx1"/>
                </a:solidFill>
              </a:rPr>
              <a:t>España</a:t>
            </a:r>
            <a:r>
              <a:rPr lang="de-CH" sz="1200" dirty="0">
                <a:solidFill>
                  <a:schemeClr val="tx1"/>
                </a:solidFill>
              </a:rPr>
              <a:t> =&gt; </a:t>
            </a:r>
            <a:r>
              <a:rPr lang="de-CH" sz="1200" dirty="0" err="1">
                <a:solidFill>
                  <a:schemeClr val="tx1"/>
                </a:solidFill>
              </a:rPr>
              <a:t>utilizar</a:t>
            </a:r>
            <a:r>
              <a:rPr lang="de-CH" sz="1200" dirty="0">
                <a:solidFill>
                  <a:schemeClr val="tx1"/>
                </a:solidFill>
              </a:rPr>
              <a:t> </a:t>
            </a:r>
            <a:r>
              <a:rPr lang="de-CH" sz="1200" dirty="0" err="1">
                <a:solidFill>
                  <a:schemeClr val="tx1"/>
                </a:solidFill>
              </a:rPr>
              <a:t>proveedor</a:t>
            </a:r>
            <a:r>
              <a:rPr lang="de-CH" sz="1200" dirty="0">
                <a:solidFill>
                  <a:schemeClr val="tx1"/>
                </a:solidFill>
              </a:rPr>
              <a:t> </a:t>
            </a:r>
            <a:r>
              <a:rPr lang="de-CH" sz="1200" dirty="0" err="1">
                <a:solidFill>
                  <a:schemeClr val="tx1"/>
                </a:solidFill>
              </a:rPr>
              <a:t>externo</a:t>
            </a:r>
            <a:r>
              <a:rPr lang="de-CH" sz="1200" dirty="0">
                <a:solidFill>
                  <a:schemeClr val="tx1"/>
                </a:solidFill>
              </a:rPr>
              <a:t> (PayPal, Stripe, Mollie ….)</a:t>
            </a:r>
            <a:endParaRPr lang="en-CH" sz="1200" dirty="0">
              <a:solidFill>
                <a:schemeClr val="tx1"/>
              </a:solidFill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C58B0D6-F71B-1EB7-83A8-ED16C9C9A9A8}"/>
              </a:ext>
            </a:extLst>
          </p:cNvPr>
          <p:cNvGrpSpPr>
            <a:grpSpLocks noChangeAspect="1"/>
          </p:cNvGrpSpPr>
          <p:nvPr/>
        </p:nvGrpSpPr>
        <p:grpSpPr>
          <a:xfrm>
            <a:off x="122464" y="1329300"/>
            <a:ext cx="4500000" cy="2484899"/>
            <a:chOff x="63768" y="1151166"/>
            <a:chExt cx="4606204" cy="254453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3E3B0E2-A703-6FAC-E986-0E7B8F2AAB1D}"/>
                </a:ext>
              </a:extLst>
            </p:cNvPr>
            <p:cNvSpPr/>
            <p:nvPr/>
          </p:nvSpPr>
          <p:spPr>
            <a:xfrm>
              <a:off x="63768" y="1151166"/>
              <a:ext cx="4606204" cy="2544536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de-CH" dirty="0" err="1"/>
                <a:t>Plataforma</a:t>
              </a:r>
              <a:r>
                <a:rPr lang="de-CH" dirty="0"/>
                <a:t> Polaris </a:t>
              </a:r>
              <a:r>
                <a:rPr lang="de-CH" dirty="0" err="1"/>
                <a:t>Payrexx</a:t>
              </a:r>
              <a:endParaRPr lang="en-CH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08E5C75-9BCD-A008-3499-7A306B880DF8}"/>
                </a:ext>
              </a:extLst>
            </p:cNvPr>
            <p:cNvSpPr/>
            <p:nvPr/>
          </p:nvSpPr>
          <p:spPr>
            <a:xfrm>
              <a:off x="820325" y="2122869"/>
              <a:ext cx="3582947" cy="138520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CH" sz="1100" dirty="0"/>
                <a:t>Merchant / </a:t>
              </a:r>
              <a:r>
                <a:rPr lang="de-CH" sz="1100" dirty="0" err="1"/>
                <a:t>club</a:t>
              </a:r>
              <a:r>
                <a:rPr lang="de-CH" sz="1100" dirty="0"/>
                <a:t> </a:t>
              </a:r>
              <a:endParaRPr lang="en-CH" sz="11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AAA55F-439A-FBE5-5C54-578154B22620}"/>
                </a:ext>
              </a:extLst>
            </p:cNvPr>
            <p:cNvSpPr/>
            <p:nvPr/>
          </p:nvSpPr>
          <p:spPr>
            <a:xfrm>
              <a:off x="667925" y="1970469"/>
              <a:ext cx="3582947" cy="138520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CH" sz="1100" dirty="0"/>
                <a:t>Merchant / </a:t>
              </a:r>
              <a:r>
                <a:rPr lang="de-CH" sz="1100" dirty="0" err="1"/>
                <a:t>club</a:t>
              </a:r>
              <a:r>
                <a:rPr lang="de-CH" sz="1100" dirty="0"/>
                <a:t> </a:t>
              </a:r>
              <a:endParaRPr lang="en-CH" sz="11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DB7856-A0DC-C808-098B-09A08D08EA4D}"/>
                </a:ext>
              </a:extLst>
            </p:cNvPr>
            <p:cNvSpPr/>
            <p:nvPr/>
          </p:nvSpPr>
          <p:spPr>
            <a:xfrm>
              <a:off x="515525" y="1818069"/>
              <a:ext cx="3582947" cy="138520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CH" sz="1100" dirty="0"/>
                <a:t>Merchant / </a:t>
              </a:r>
              <a:r>
                <a:rPr lang="de-CH" sz="1100" dirty="0" err="1"/>
                <a:t>club</a:t>
              </a:r>
              <a:r>
                <a:rPr lang="de-CH" sz="1100" dirty="0"/>
                <a:t> </a:t>
              </a:r>
              <a:endParaRPr lang="en-CH" sz="11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E259A48-ACBB-8F62-0E80-CDC69D6F0D2E}"/>
                </a:ext>
              </a:extLst>
            </p:cNvPr>
            <p:cNvSpPr/>
            <p:nvPr/>
          </p:nvSpPr>
          <p:spPr>
            <a:xfrm>
              <a:off x="363125" y="1665669"/>
              <a:ext cx="3582947" cy="138520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CH" sz="1100" dirty="0"/>
                <a:t>Merchant / </a:t>
              </a:r>
              <a:r>
                <a:rPr lang="de-CH" sz="1100" dirty="0" err="1"/>
                <a:t>club</a:t>
              </a:r>
              <a:r>
                <a:rPr lang="de-CH" sz="1100" dirty="0"/>
                <a:t> </a:t>
              </a:r>
              <a:endParaRPr lang="en-CH" sz="1100" dirty="0"/>
            </a:p>
          </p:txBody>
        </p:sp>
        <p:grpSp>
          <p:nvGrpSpPr>
            <p:cNvPr id="16" name="Group 111">
              <a:extLst>
                <a:ext uri="{FF2B5EF4-FFF2-40B4-BE49-F238E27FC236}">
                  <a16:creationId xmlns:a16="http://schemas.microsoft.com/office/drawing/2014/main" id="{0CE0C0D9-A89D-FB63-4FD6-7D3DC37A3F34}"/>
                </a:ext>
              </a:extLst>
            </p:cNvPr>
            <p:cNvGrpSpPr/>
            <p:nvPr/>
          </p:nvGrpSpPr>
          <p:grpSpPr>
            <a:xfrm>
              <a:off x="210725" y="1513269"/>
              <a:ext cx="3582947" cy="1385209"/>
              <a:chOff x="281482" y="1186697"/>
              <a:chExt cx="3582947" cy="13852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17E3FE2-1F9F-9A3F-8B8F-84D934E064D5}"/>
                  </a:ext>
                </a:extLst>
              </p:cNvPr>
              <p:cNvSpPr/>
              <p:nvPr/>
            </p:nvSpPr>
            <p:spPr>
              <a:xfrm>
                <a:off x="281482" y="1186697"/>
                <a:ext cx="3582947" cy="1385209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rgbClr val="FFC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CH" sz="1100" dirty="0" err="1"/>
                  <a:t>Comercio</a:t>
                </a:r>
                <a:r>
                  <a:rPr lang="de-CH" sz="1100" dirty="0"/>
                  <a:t>/Club </a:t>
                </a:r>
                <a:endParaRPr lang="en-CH" sz="1100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BFDD4E8-5FFA-7B2D-CC35-40973CBDD65B}"/>
                  </a:ext>
                </a:extLst>
              </p:cNvPr>
              <p:cNvSpPr/>
              <p:nvPr/>
            </p:nvSpPr>
            <p:spPr>
              <a:xfrm>
                <a:off x="363122" y="1458841"/>
                <a:ext cx="957945" cy="17417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rgbClr val="FFC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700" b="1" dirty="0"/>
                  <a:t>Payrexx Pay</a:t>
                </a:r>
                <a:endParaRPr lang="en-CH" sz="1000" b="1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33E516E-1869-C3A3-3A86-4E6396A2301B}"/>
                  </a:ext>
                </a:extLst>
              </p:cNvPr>
              <p:cNvSpPr/>
              <p:nvPr/>
            </p:nvSpPr>
            <p:spPr>
              <a:xfrm>
                <a:off x="363122" y="1656094"/>
                <a:ext cx="957945" cy="17417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rgbClr val="FFC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700" b="1" dirty="0"/>
                  <a:t>Payrexx Pay Plus</a:t>
                </a:r>
                <a:endParaRPr lang="en-CH" sz="1000" b="1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926D36-F353-7960-624A-29F7FB05BBC3}"/>
                  </a:ext>
                </a:extLst>
              </p:cNvPr>
              <p:cNvSpPr/>
              <p:nvPr/>
            </p:nvSpPr>
            <p:spPr>
              <a:xfrm>
                <a:off x="363121" y="1867057"/>
                <a:ext cx="957945" cy="174170"/>
              </a:xfrm>
              <a:prstGeom prst="rect">
                <a:avLst/>
              </a:prstGeom>
              <a:solidFill>
                <a:srgbClr val="92D050"/>
              </a:solidFill>
              <a:ln w="19050">
                <a:solidFill>
                  <a:srgbClr val="FFC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700" b="1" dirty="0"/>
                  <a:t>PayPal</a:t>
                </a:r>
                <a:endParaRPr lang="en-CH" sz="1000" b="1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EC6E1ED-3B2D-4A87-F34E-95FE6C14C823}"/>
                  </a:ext>
                </a:extLst>
              </p:cNvPr>
              <p:cNvSpPr/>
              <p:nvPr/>
            </p:nvSpPr>
            <p:spPr>
              <a:xfrm>
                <a:off x="363120" y="2078020"/>
                <a:ext cx="957945" cy="174170"/>
              </a:xfrm>
              <a:prstGeom prst="rect">
                <a:avLst/>
              </a:prstGeom>
              <a:solidFill>
                <a:srgbClr val="92D050"/>
              </a:solidFill>
              <a:ln w="19050">
                <a:solidFill>
                  <a:srgbClr val="FFC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700" b="1" dirty="0"/>
                  <a:t>Mollie</a:t>
                </a:r>
                <a:endParaRPr lang="en-CH" sz="1000" b="1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3C92AE2-9260-58C1-370A-441EED04EAB4}"/>
                  </a:ext>
                </a:extLst>
              </p:cNvPr>
              <p:cNvSpPr/>
              <p:nvPr/>
            </p:nvSpPr>
            <p:spPr>
              <a:xfrm>
                <a:off x="363119" y="2288983"/>
                <a:ext cx="957945" cy="174170"/>
              </a:xfrm>
              <a:prstGeom prst="rect">
                <a:avLst/>
              </a:prstGeom>
              <a:solidFill>
                <a:srgbClr val="92D050"/>
              </a:solidFill>
              <a:ln w="19050">
                <a:solidFill>
                  <a:srgbClr val="FFC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700" b="1" dirty="0"/>
                  <a:t>Stripe</a:t>
                </a:r>
                <a:endParaRPr lang="en-CH" sz="1000" b="1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E6CF472-D1A9-2493-0EF2-7155097CA246}"/>
                  </a:ext>
                </a:extLst>
              </p:cNvPr>
              <p:cNvSpPr/>
              <p:nvPr/>
            </p:nvSpPr>
            <p:spPr>
              <a:xfrm>
                <a:off x="1402703" y="1257455"/>
                <a:ext cx="2309328" cy="120569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FFC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06875" indent="-106875">
                  <a:buFont typeface="Arial" panose="020B0604020202020204" pitchFamily="34" charset="0"/>
                  <a:buChar char="•"/>
                </a:pPr>
                <a:r>
                  <a:rPr lang="de-CH" sz="1050" dirty="0" err="1">
                    <a:solidFill>
                      <a:schemeClr val="accent5"/>
                    </a:solidFill>
                  </a:rPr>
                  <a:t>Inscripción</a:t>
                </a:r>
                <a:r>
                  <a:rPr lang="de-CH" sz="1050" dirty="0">
                    <a:solidFill>
                      <a:schemeClr val="accent5"/>
                    </a:solidFill>
                  </a:rPr>
                  <a:t> en </a:t>
                </a:r>
                <a:r>
                  <a:rPr lang="de-CH" sz="1050" dirty="0" err="1">
                    <a:solidFill>
                      <a:schemeClr val="accent5"/>
                    </a:solidFill>
                  </a:rPr>
                  <a:t>eventos</a:t>
                </a:r>
                <a:r>
                  <a:rPr lang="de-CH" sz="1050" dirty="0">
                    <a:solidFill>
                      <a:schemeClr val="accent5"/>
                    </a:solidFill>
                  </a:rPr>
                  <a:t> Polaris</a:t>
                </a:r>
              </a:p>
              <a:p>
                <a:pPr marL="106875" indent="-106875">
                  <a:buFont typeface="Arial" panose="020B0604020202020204" pitchFamily="34" charset="0"/>
                  <a:buChar char="•"/>
                </a:pPr>
                <a:r>
                  <a:rPr lang="de-CH" sz="1050" dirty="0"/>
                  <a:t>E-Shop (</a:t>
                </a:r>
                <a:r>
                  <a:rPr lang="de-CH" sz="1050" dirty="0" err="1"/>
                  <a:t>productos</a:t>
                </a:r>
                <a:r>
                  <a:rPr lang="de-CH" sz="1050" dirty="0"/>
                  <a:t>, </a:t>
                </a:r>
                <a:r>
                  <a:rPr lang="de-CH" sz="1050" dirty="0" err="1"/>
                  <a:t>inventario</a:t>
                </a:r>
                <a:r>
                  <a:rPr lang="de-CH" sz="1050" dirty="0"/>
                  <a:t>…)</a:t>
                </a:r>
              </a:p>
              <a:p>
                <a:pPr marL="106875" indent="-106875">
                  <a:buFont typeface="Arial" panose="020B0604020202020204" pitchFamily="34" charset="0"/>
                  <a:buChar char="•"/>
                </a:pPr>
                <a:r>
                  <a:rPr lang="de-CH" sz="1050" dirty="0" err="1"/>
                  <a:t>Páginas</a:t>
                </a:r>
                <a:r>
                  <a:rPr lang="de-CH" sz="1050" dirty="0"/>
                  <a:t> </a:t>
                </a:r>
                <a:r>
                  <a:rPr lang="de-CH" sz="1050" dirty="0" err="1"/>
                  <a:t>para</a:t>
                </a:r>
                <a:r>
                  <a:rPr lang="de-CH" sz="1050" dirty="0"/>
                  <a:t> </a:t>
                </a:r>
                <a:r>
                  <a:rPr lang="de-CH" sz="1050" dirty="0" err="1"/>
                  <a:t>donaciones</a:t>
                </a:r>
                <a:endParaRPr lang="de-CH" sz="1050" dirty="0"/>
              </a:p>
              <a:p>
                <a:pPr marL="106875" indent="-106875">
                  <a:buFont typeface="Arial" panose="020B0604020202020204" pitchFamily="34" charset="0"/>
                  <a:buChar char="•"/>
                </a:pPr>
                <a:r>
                  <a:rPr lang="de-CH" sz="1050" dirty="0" err="1"/>
                  <a:t>Paylink</a:t>
                </a:r>
                <a:r>
                  <a:rPr lang="de-CH" sz="1050" dirty="0"/>
                  <a:t>  </a:t>
                </a:r>
              </a:p>
              <a:p>
                <a:pPr marL="106875" indent="-106875">
                  <a:buFont typeface="Arial" panose="020B0604020202020204" pitchFamily="34" charset="0"/>
                  <a:buChar char="•"/>
                </a:pPr>
                <a:r>
                  <a:rPr lang="de-CH" sz="1050" dirty="0"/>
                  <a:t>QR-Pay </a:t>
                </a:r>
              </a:p>
              <a:p>
                <a:pPr marL="106875" indent="-106875">
                  <a:buFont typeface="Arial" panose="020B0604020202020204" pitchFamily="34" charset="0"/>
                  <a:buChar char="•"/>
                </a:pPr>
                <a:r>
                  <a:rPr lang="de-CH" sz="1050" dirty="0"/>
                  <a:t>Terminal</a:t>
                </a:r>
              </a:p>
              <a:p>
                <a:pPr marL="106875" indent="-106875">
                  <a:buFont typeface="Arial" panose="020B0604020202020204" pitchFamily="34" charset="0"/>
                  <a:buChar char="•"/>
                </a:pPr>
                <a:r>
                  <a:rPr lang="de-CH" sz="1050" dirty="0" err="1"/>
                  <a:t>Factura</a:t>
                </a:r>
                <a:endParaRPr lang="de-CH" sz="1050" dirty="0"/>
              </a:p>
            </p:txBody>
          </p:sp>
        </p:grpSp>
      </p:grpSp>
      <p:sp>
        <p:nvSpPr>
          <p:cNvPr id="24" name="Google Shape;103;p26">
            <a:extLst>
              <a:ext uri="{FF2B5EF4-FFF2-40B4-BE49-F238E27FC236}">
                <a16:creationId xmlns:a16="http://schemas.microsoft.com/office/drawing/2014/main" id="{35ACFF38-0478-BD34-D037-3576184E637E}"/>
              </a:ext>
            </a:extLst>
          </p:cNvPr>
          <p:cNvSpPr txBox="1"/>
          <p:nvPr/>
        </p:nvSpPr>
        <p:spPr>
          <a:xfrm>
            <a:off x="4622464" y="777016"/>
            <a:ext cx="4521536" cy="4110670"/>
          </a:xfrm>
          <a:prstGeom prst="rect">
            <a:avLst/>
          </a:prstGeom>
          <a:noFill/>
          <a:ln>
            <a:noFill/>
          </a:ln>
          <a:effectLst>
            <a:outerShdw blurRad="88900" dist="61087" dir="5400000" rotWithShape="0">
              <a:srgbClr val="808080">
                <a:alpha val="2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ts val="2100"/>
              <a:buFont typeface="Arial"/>
              <a:buNone/>
            </a:pPr>
            <a:r>
              <a:rPr lang="de-CH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Comercio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club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debe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cumplir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estas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condiciones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360000" indent="-28800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ts val="2100"/>
              <a:buFont typeface="Arial" panose="020B0604020202020204" pitchFamily="34" charset="0"/>
              <a:buChar char="•"/>
            </a:pPr>
            <a:r>
              <a:rPr lang="fr-CH" b="0" i="0" u="none" strike="noStrike" dirty="0" err="1">
                <a:solidFill>
                  <a:schemeClr val="tx1"/>
                </a:solidFill>
                <a:effectLst/>
              </a:rPr>
              <a:t>Ser</a:t>
            </a:r>
            <a:r>
              <a:rPr lang="fr-CH" b="0" i="0" u="none" strike="noStrike" dirty="0">
                <a:solidFill>
                  <a:schemeClr val="tx1"/>
                </a:solidFill>
                <a:effectLst/>
              </a:rPr>
              <a:t> persona </a:t>
            </a:r>
            <a:r>
              <a:rPr lang="fr-CH" b="0" i="0" u="none" strike="noStrike" dirty="0" err="1">
                <a:solidFill>
                  <a:schemeClr val="tx1"/>
                </a:solidFill>
                <a:effectLst/>
              </a:rPr>
              <a:t>jurídica</a:t>
            </a:r>
            <a:r>
              <a:rPr lang="fr-CH" b="0" i="0" u="none" strike="noStrike" dirty="0">
                <a:solidFill>
                  <a:schemeClr val="tx1"/>
                </a:solidFill>
                <a:effectLst/>
              </a:rPr>
              <a:t> </a:t>
            </a:r>
            <a:r>
              <a:rPr lang="de-CH" i="1" dirty="0">
                <a:solidFill>
                  <a:srgbClr val="FFC000"/>
                </a:solidFill>
                <a:ea typeface="Arial Narrow"/>
              </a:rPr>
              <a:t>(</a:t>
            </a:r>
            <a:r>
              <a:rPr lang="de-CH" i="1" dirty="0" err="1">
                <a:solidFill>
                  <a:srgbClr val="FFC000"/>
                </a:solidFill>
                <a:ea typeface="Arial Narrow"/>
              </a:rPr>
              <a:t>verificación</a:t>
            </a:r>
            <a:r>
              <a:rPr lang="de-CH" i="1" dirty="0">
                <a:solidFill>
                  <a:srgbClr val="FFC000"/>
                </a:solidFill>
                <a:ea typeface="Arial Narrow"/>
              </a:rPr>
              <a:t>)</a:t>
            </a:r>
            <a:r>
              <a:rPr lang="de-CH" dirty="0">
                <a:solidFill>
                  <a:schemeClr val="tx1"/>
                </a:solidFill>
                <a:ea typeface="Arial Narrow"/>
              </a:rPr>
              <a:t>!</a:t>
            </a:r>
            <a:endParaRPr lang="de-CH" dirty="0">
              <a:solidFill>
                <a:schemeClr val="dk1"/>
              </a:solidFill>
              <a:ea typeface="Arial Narrow"/>
            </a:endParaRPr>
          </a:p>
          <a:p>
            <a:pPr marL="360000" marR="0" lvl="0" indent="-2880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ts val="2100"/>
              <a:buFont typeface="Arial" panose="020B0604020202020204" pitchFamily="34" charset="0"/>
              <a:buChar char="•"/>
            </a:pPr>
            <a:r>
              <a:rPr lang="de-CH" dirty="0" err="1">
                <a:solidFill>
                  <a:schemeClr val="dk1"/>
                </a:solidFill>
                <a:ea typeface="Arial Narrow"/>
              </a:rPr>
              <a:t>Tener</a:t>
            </a:r>
            <a:r>
              <a:rPr lang="de-CH" dirty="0">
                <a:solidFill>
                  <a:schemeClr val="dk1"/>
                </a:solidFill>
                <a:ea typeface="Arial Narrow"/>
              </a:rPr>
              <a:t> </a:t>
            </a:r>
            <a:r>
              <a:rPr lang="de-CH" dirty="0" err="1">
                <a:solidFill>
                  <a:schemeClr val="dk1"/>
                </a:solidFill>
                <a:ea typeface="Arial Narrow"/>
              </a:rPr>
              <a:t>una</a:t>
            </a:r>
            <a:r>
              <a:rPr lang="de-CH" dirty="0">
                <a:solidFill>
                  <a:schemeClr val="dk1"/>
                </a:solidFill>
                <a:ea typeface="Arial Narrow"/>
              </a:rPr>
              <a:t> </a:t>
            </a:r>
            <a:r>
              <a:rPr lang="de-CH" dirty="0" err="1">
                <a:solidFill>
                  <a:schemeClr val="dk1"/>
                </a:solidFill>
                <a:ea typeface="Arial Narrow"/>
              </a:rPr>
              <a:t>junta</a:t>
            </a:r>
            <a:endParaRPr lang="de-CH" dirty="0">
              <a:solidFill>
                <a:schemeClr val="dk1"/>
              </a:solidFill>
              <a:ea typeface="Arial Narrow"/>
            </a:endParaRPr>
          </a:p>
          <a:p>
            <a:pPr marL="360000" indent="-28800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ts val="2100"/>
              <a:buFont typeface="Arial" panose="020B0604020202020204" pitchFamily="34" charset="0"/>
              <a:buChar char="•"/>
            </a:pPr>
            <a:r>
              <a:rPr lang="de-CH" dirty="0" err="1">
                <a:solidFill>
                  <a:schemeClr val="dk1"/>
                </a:solidFill>
                <a:ea typeface="Arial Narrow"/>
              </a:rPr>
              <a:t>Tener</a:t>
            </a:r>
            <a:r>
              <a:rPr lang="de-CH" dirty="0">
                <a:solidFill>
                  <a:schemeClr val="dk1"/>
                </a:solidFill>
                <a:ea typeface="Arial Narrow"/>
              </a:rPr>
              <a:t> </a:t>
            </a:r>
            <a:r>
              <a:rPr lang="de-CH" dirty="0" err="1">
                <a:solidFill>
                  <a:schemeClr val="dk1"/>
                </a:solidFill>
                <a:ea typeface="Arial Narrow"/>
              </a:rPr>
              <a:t>estatutos</a:t>
            </a:r>
            <a:r>
              <a:rPr lang="de-CH" dirty="0">
                <a:solidFill>
                  <a:schemeClr val="dk1"/>
                </a:solidFill>
                <a:ea typeface="Arial Narrow"/>
              </a:rPr>
              <a:t> / </a:t>
            </a:r>
            <a:r>
              <a:rPr lang="de-CH" dirty="0" err="1">
                <a:solidFill>
                  <a:schemeClr val="dk1"/>
                </a:solidFill>
                <a:ea typeface="Arial Narrow"/>
              </a:rPr>
              <a:t>constitución</a:t>
            </a:r>
            <a:endParaRPr lang="de-CH" dirty="0">
              <a:solidFill>
                <a:schemeClr val="dk1"/>
              </a:solidFill>
              <a:ea typeface="Arial Narrow"/>
            </a:endParaRPr>
          </a:p>
          <a:p>
            <a:pPr marL="360000" indent="-28800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ts val="2100"/>
              <a:buFont typeface="Arial" panose="020B0604020202020204" pitchFamily="34" charset="0"/>
              <a:buChar char="•"/>
            </a:pPr>
            <a:r>
              <a:rPr lang="de-CH" dirty="0" err="1">
                <a:solidFill>
                  <a:schemeClr val="dk1"/>
                </a:solidFill>
                <a:ea typeface="Arial Narrow"/>
              </a:rPr>
              <a:t>Tener</a:t>
            </a:r>
            <a:r>
              <a:rPr lang="de-CH" dirty="0">
                <a:solidFill>
                  <a:schemeClr val="dk1"/>
                </a:solidFill>
                <a:ea typeface="Arial Narrow"/>
              </a:rPr>
              <a:t> </a:t>
            </a:r>
            <a:r>
              <a:rPr lang="de-CH" dirty="0" err="1">
                <a:solidFill>
                  <a:schemeClr val="dk1"/>
                </a:solidFill>
                <a:ea typeface="Arial Narrow"/>
              </a:rPr>
              <a:t>una</a:t>
            </a:r>
            <a:r>
              <a:rPr lang="de-CH" dirty="0">
                <a:solidFill>
                  <a:schemeClr val="dk1"/>
                </a:solidFill>
                <a:ea typeface="Arial Narrow"/>
              </a:rPr>
              <a:t> </a:t>
            </a:r>
            <a:r>
              <a:rPr lang="de-CH" dirty="0" err="1">
                <a:solidFill>
                  <a:schemeClr val="dk1"/>
                </a:solidFill>
                <a:ea typeface="Arial Narrow"/>
              </a:rPr>
              <a:t>página</a:t>
            </a:r>
            <a:r>
              <a:rPr lang="de-CH" dirty="0">
                <a:solidFill>
                  <a:schemeClr val="dk1"/>
                </a:solidFill>
                <a:ea typeface="Arial Narrow"/>
              </a:rPr>
              <a:t> web en Polaris</a:t>
            </a:r>
          </a:p>
          <a:p>
            <a:pPr marL="360000" indent="-28800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ts val="2100"/>
              <a:buFont typeface="Arial" panose="020B0604020202020204" pitchFamily="34" charset="0"/>
              <a:buChar char="•"/>
            </a:pPr>
            <a:r>
              <a:rPr lang="de-CH" dirty="0" err="1">
                <a:solidFill>
                  <a:schemeClr val="dk1"/>
                </a:solidFill>
                <a:ea typeface="Arial Narrow"/>
              </a:rPr>
              <a:t>Tener</a:t>
            </a:r>
            <a:r>
              <a:rPr lang="de-CH" dirty="0">
                <a:solidFill>
                  <a:schemeClr val="dk1"/>
                </a:solidFill>
                <a:ea typeface="Arial Narrow"/>
              </a:rPr>
              <a:t> </a:t>
            </a:r>
            <a:r>
              <a:rPr lang="de-CH" dirty="0" err="1">
                <a:solidFill>
                  <a:schemeClr val="dk1"/>
                </a:solidFill>
                <a:ea typeface="Arial Narrow"/>
              </a:rPr>
              <a:t>Tener</a:t>
            </a:r>
            <a:r>
              <a:rPr lang="de-CH" dirty="0">
                <a:solidFill>
                  <a:schemeClr val="dk1"/>
                </a:solidFill>
                <a:ea typeface="Arial Narrow"/>
              </a:rPr>
              <a:t> </a:t>
            </a:r>
            <a:r>
              <a:rPr lang="de-CH" dirty="0" err="1">
                <a:solidFill>
                  <a:schemeClr val="dk1"/>
                </a:solidFill>
                <a:ea typeface="Arial Narrow"/>
              </a:rPr>
              <a:t>una</a:t>
            </a:r>
            <a:r>
              <a:rPr lang="de-CH" dirty="0">
                <a:solidFill>
                  <a:schemeClr val="dk1"/>
                </a:solidFill>
                <a:ea typeface="Arial Narrow"/>
              </a:rPr>
              <a:t> </a:t>
            </a:r>
            <a:r>
              <a:rPr lang="de-CH" dirty="0" err="1">
                <a:solidFill>
                  <a:schemeClr val="dk1"/>
                </a:solidFill>
                <a:ea typeface="Arial Narrow"/>
              </a:rPr>
              <a:t>cuenta</a:t>
            </a:r>
            <a:r>
              <a:rPr lang="de-CH" dirty="0">
                <a:solidFill>
                  <a:schemeClr val="dk1"/>
                </a:solidFill>
                <a:ea typeface="Arial Narrow"/>
              </a:rPr>
              <a:t> </a:t>
            </a:r>
            <a:r>
              <a:rPr lang="de-CH" dirty="0" err="1">
                <a:solidFill>
                  <a:schemeClr val="dk1"/>
                </a:solidFill>
                <a:ea typeface="Arial Narrow"/>
              </a:rPr>
              <a:t>bancaria</a:t>
            </a:r>
            <a:endParaRPr lang="de-CH" dirty="0">
              <a:solidFill>
                <a:schemeClr val="dk1"/>
              </a:solidFill>
              <a:ea typeface="Arial Narrow"/>
            </a:endParaRPr>
          </a:p>
          <a:p>
            <a:pPr marL="360000" indent="-28800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ts val="2100"/>
              <a:buFont typeface="Arial" panose="020B0604020202020204" pitchFamily="34" charset="0"/>
              <a:buChar char="•"/>
            </a:pPr>
            <a:r>
              <a:rPr lang="de-CH" dirty="0" err="1">
                <a:solidFill>
                  <a:schemeClr val="dk1"/>
                </a:solidFill>
                <a:ea typeface="Arial Narrow"/>
              </a:rPr>
              <a:t>Tener</a:t>
            </a:r>
            <a:r>
              <a:rPr lang="de-CH" dirty="0">
                <a:solidFill>
                  <a:schemeClr val="dk1"/>
                </a:solidFill>
                <a:sym typeface="Arial Narrow"/>
              </a:rPr>
              <a:t> </a:t>
            </a:r>
            <a:r>
              <a:rPr lang="de-CH" dirty="0" err="1">
                <a:solidFill>
                  <a:schemeClr val="dk1"/>
                </a:solidFill>
                <a:sym typeface="Arial Narrow"/>
              </a:rPr>
              <a:t>una</a:t>
            </a:r>
            <a:r>
              <a:rPr lang="de-CH" dirty="0">
                <a:solidFill>
                  <a:schemeClr val="dk1"/>
                </a:solidFill>
                <a:sym typeface="Arial Narrow"/>
              </a:rPr>
              <a:t> </a:t>
            </a:r>
            <a:r>
              <a:rPr lang="de-CH" dirty="0" err="1">
                <a:solidFill>
                  <a:schemeClr val="dk1"/>
                </a:solidFill>
                <a:sym typeface="Arial Narrow"/>
              </a:rPr>
              <a:t>cuenta</a:t>
            </a:r>
            <a:r>
              <a:rPr lang="de-CH" dirty="0">
                <a:solidFill>
                  <a:schemeClr val="dk1"/>
                </a:solidFill>
                <a:sym typeface="Arial Narrow"/>
              </a:rPr>
              <a:t> </a:t>
            </a:r>
            <a:r>
              <a:rPr lang="de-CH" dirty="0" err="1">
                <a:solidFill>
                  <a:schemeClr val="dk1"/>
                </a:solidFill>
                <a:sym typeface="Arial Narrow"/>
              </a:rPr>
              <a:t>Payrexx</a:t>
            </a:r>
            <a:r>
              <a:rPr lang="de-CH" dirty="0">
                <a:solidFill>
                  <a:schemeClr val="dk1"/>
                </a:solidFill>
                <a:sym typeface="Arial Narrow"/>
              </a:rPr>
              <a:t> </a:t>
            </a:r>
            <a:r>
              <a:rPr lang="de-CH" dirty="0" err="1">
                <a:solidFill>
                  <a:schemeClr val="dk1"/>
                </a:solidFill>
                <a:sym typeface="Arial Narrow"/>
              </a:rPr>
              <a:t>propia</a:t>
            </a:r>
            <a:r>
              <a:rPr lang="de-CH" dirty="0">
                <a:solidFill>
                  <a:schemeClr val="dk1"/>
                </a:solidFill>
                <a:sym typeface="Arial Narrow"/>
              </a:rPr>
              <a:t> </a:t>
            </a:r>
            <a:r>
              <a:rPr lang="de-CH" dirty="0" err="1">
                <a:solidFill>
                  <a:schemeClr val="dk1"/>
                </a:solidFill>
                <a:sym typeface="Arial Narrow"/>
              </a:rPr>
              <a:t>y</a:t>
            </a:r>
            <a:r>
              <a:rPr lang="de-CH" dirty="0">
                <a:solidFill>
                  <a:schemeClr val="dk1"/>
                </a:solidFill>
                <a:sym typeface="Arial Narrow"/>
              </a:rPr>
              <a:t> </a:t>
            </a:r>
            <a:r>
              <a:rPr lang="de-CH" dirty="0" err="1">
                <a:solidFill>
                  <a:schemeClr val="dk1"/>
                </a:solidFill>
                <a:sym typeface="Arial Narrow"/>
              </a:rPr>
              <a:t>acceso</a:t>
            </a:r>
            <a:r>
              <a:rPr lang="de-CH" dirty="0">
                <a:solidFill>
                  <a:schemeClr val="dk1"/>
                </a:solidFill>
                <a:sym typeface="Arial Narrow"/>
              </a:rPr>
              <a:t> </a:t>
            </a:r>
          </a:p>
          <a:p>
            <a:pPr marL="360000" indent="-288000">
              <a:spcBef>
                <a:spcPts val="600"/>
              </a:spcBef>
              <a:buClr>
                <a:schemeClr val="accent3"/>
              </a:buClr>
              <a:buSzPts val="2100"/>
              <a:buFont typeface="Arial" panose="020B0604020202020204" pitchFamily="34" charset="0"/>
              <a:buChar char="•"/>
            </a:pPr>
            <a:endParaRPr lang="de-CH" dirty="0">
              <a:solidFill>
                <a:schemeClr val="dk1"/>
              </a:solidFill>
              <a:sym typeface="Arial Narrow"/>
            </a:endParaRPr>
          </a:p>
          <a:p>
            <a:pPr marL="360000" indent="-28800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ts val="2100"/>
              <a:buFont typeface="Arial" panose="020B0604020202020204" pitchFamily="34" charset="0"/>
              <a:buChar char="•"/>
            </a:pPr>
            <a:r>
              <a:rPr lang="fr-CH" b="1" i="0" u="none" strike="noStrike" dirty="0">
                <a:solidFill>
                  <a:schemeClr val="tx1"/>
                </a:solidFill>
                <a:effectLst/>
              </a:rPr>
              <a:t>Es </a:t>
            </a:r>
            <a:r>
              <a:rPr lang="fr-CH" b="1" i="0" u="none" strike="noStrike" dirty="0" err="1">
                <a:solidFill>
                  <a:schemeClr val="tx1"/>
                </a:solidFill>
                <a:effectLst/>
              </a:rPr>
              <a:t>gratuito</a:t>
            </a:r>
            <a:r>
              <a:rPr lang="fr-CH" b="1" i="0" u="none" strike="noStrike" dirty="0">
                <a:solidFill>
                  <a:schemeClr val="tx1"/>
                </a:solidFill>
                <a:effectLst/>
              </a:rPr>
              <a:t> para los </a:t>
            </a:r>
            <a:r>
              <a:rPr lang="fr-CH" b="1" i="0" u="none" strike="noStrike" dirty="0" err="1">
                <a:solidFill>
                  <a:schemeClr val="tx1"/>
                </a:solidFill>
                <a:effectLst/>
              </a:rPr>
              <a:t>clube</a:t>
            </a:r>
            <a:r>
              <a:rPr lang="de-CH" b="1" dirty="0">
                <a:solidFill>
                  <a:schemeClr val="dk1"/>
                </a:solidFill>
                <a:sym typeface="Arial Narrow"/>
              </a:rPr>
              <a:t>s</a:t>
            </a:r>
          </a:p>
          <a:p>
            <a:pPr marL="360000" indent="-28800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ts val="2100"/>
              <a:buFont typeface="Arial" panose="020B0604020202020204" pitchFamily="34" charset="0"/>
              <a:buChar char="•"/>
            </a:pPr>
            <a:r>
              <a:rPr lang="de-CH" dirty="0" err="1">
                <a:solidFill>
                  <a:schemeClr val="dk1"/>
                </a:solidFill>
                <a:sym typeface="Arial Narrow"/>
              </a:rPr>
              <a:t>Cuota</a:t>
            </a:r>
            <a:r>
              <a:rPr lang="de-CH" dirty="0">
                <a:solidFill>
                  <a:schemeClr val="dk1"/>
                </a:solidFill>
                <a:sym typeface="Arial Narrow"/>
              </a:rPr>
              <a:t> </a:t>
            </a:r>
            <a:r>
              <a:rPr lang="de-CH" dirty="0" err="1">
                <a:solidFill>
                  <a:schemeClr val="dk1"/>
                </a:solidFill>
                <a:sym typeface="Arial Narrow"/>
              </a:rPr>
              <a:t>anual</a:t>
            </a:r>
            <a:r>
              <a:rPr lang="de-CH" dirty="0">
                <a:solidFill>
                  <a:schemeClr val="dk1"/>
                </a:solidFill>
                <a:sym typeface="Arial Narrow"/>
              </a:rPr>
              <a:t> de CHF 180.- </a:t>
            </a:r>
            <a:r>
              <a:rPr lang="de-CH" dirty="0" err="1">
                <a:solidFill>
                  <a:schemeClr val="dk1"/>
                </a:solidFill>
                <a:sym typeface="Arial Narrow"/>
              </a:rPr>
              <a:t>para</a:t>
            </a:r>
            <a:r>
              <a:rPr lang="de-CH" dirty="0">
                <a:solidFill>
                  <a:schemeClr val="dk1"/>
                </a:solidFill>
                <a:sym typeface="Arial Narrow"/>
              </a:rPr>
              <a:t> </a:t>
            </a:r>
            <a:r>
              <a:rPr lang="de-CH" dirty="0" err="1">
                <a:solidFill>
                  <a:schemeClr val="dk1"/>
                </a:solidFill>
                <a:sym typeface="Arial Narrow"/>
              </a:rPr>
              <a:t>organizaciones</a:t>
            </a:r>
            <a:r>
              <a:rPr lang="de-CH" dirty="0">
                <a:solidFill>
                  <a:schemeClr val="dk1"/>
                </a:solidFill>
                <a:sym typeface="Arial Narrow"/>
              </a:rPr>
              <a:t> a </a:t>
            </a:r>
            <a:r>
              <a:rPr lang="de-CH" dirty="0" err="1">
                <a:solidFill>
                  <a:schemeClr val="dk1"/>
                </a:solidFill>
                <a:sym typeface="Arial Narrow"/>
              </a:rPr>
              <a:t>nivel</a:t>
            </a:r>
            <a:r>
              <a:rPr lang="de-CH" dirty="0">
                <a:solidFill>
                  <a:schemeClr val="dk1"/>
                </a:solidFill>
                <a:sym typeface="Arial Narrow"/>
              </a:rPr>
              <a:t> de </a:t>
            </a:r>
            <a:r>
              <a:rPr lang="de-CH" dirty="0" err="1">
                <a:solidFill>
                  <a:schemeClr val="dk1"/>
                </a:solidFill>
                <a:sym typeface="Arial Narrow"/>
              </a:rPr>
              <a:t>distrito</a:t>
            </a:r>
            <a:r>
              <a:rPr lang="de-CH" dirty="0">
                <a:solidFill>
                  <a:schemeClr val="dk1"/>
                </a:solidFill>
                <a:sym typeface="Arial Narrow"/>
              </a:rPr>
              <a:t> </a:t>
            </a:r>
            <a:r>
              <a:rPr lang="de-CH" dirty="0" err="1">
                <a:solidFill>
                  <a:schemeClr val="dk1"/>
                </a:solidFill>
                <a:sym typeface="Arial Narrow"/>
              </a:rPr>
              <a:t>y</a:t>
            </a:r>
            <a:r>
              <a:rPr lang="de-CH" dirty="0">
                <a:solidFill>
                  <a:schemeClr val="dk1"/>
                </a:solidFill>
                <a:sym typeface="Arial Narrow"/>
              </a:rPr>
              <a:t> superior.</a:t>
            </a:r>
          </a:p>
          <a:p>
            <a:pPr marL="360000" indent="-28800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ts val="2100"/>
              <a:buFont typeface="Arial" panose="020B0604020202020204" pitchFamily="34" charset="0"/>
              <a:buChar char="•"/>
            </a:pPr>
            <a:r>
              <a:rPr lang="de-CH" dirty="0">
                <a:solidFill>
                  <a:schemeClr val="dk1"/>
                </a:solidFill>
                <a:sym typeface="Arial Narrow"/>
              </a:rPr>
              <a:t>Las </a:t>
            </a:r>
            <a:r>
              <a:rPr lang="de-CH" dirty="0" err="1">
                <a:solidFill>
                  <a:schemeClr val="dk1"/>
                </a:solidFill>
                <a:sym typeface="Arial Narrow"/>
              </a:rPr>
              <a:t>tarifas</a:t>
            </a:r>
            <a:r>
              <a:rPr lang="de-CH" dirty="0">
                <a:solidFill>
                  <a:schemeClr val="dk1"/>
                </a:solidFill>
                <a:sym typeface="Arial Narrow"/>
              </a:rPr>
              <a:t> de las </a:t>
            </a:r>
            <a:r>
              <a:rPr lang="de-CH" dirty="0" err="1">
                <a:solidFill>
                  <a:schemeClr val="dk1"/>
                </a:solidFill>
                <a:sym typeface="Arial Narrow"/>
              </a:rPr>
              <a:t>transacciones</a:t>
            </a:r>
            <a:r>
              <a:rPr lang="de-CH" dirty="0">
                <a:solidFill>
                  <a:schemeClr val="dk1"/>
                </a:solidFill>
                <a:sym typeface="Arial Narrow"/>
              </a:rPr>
              <a:t> se </a:t>
            </a:r>
            <a:r>
              <a:rPr lang="de-CH" dirty="0" err="1">
                <a:solidFill>
                  <a:schemeClr val="dk1"/>
                </a:solidFill>
                <a:sym typeface="Arial Narrow"/>
              </a:rPr>
              <a:t>publican</a:t>
            </a:r>
            <a:r>
              <a:rPr lang="de-CH" dirty="0">
                <a:solidFill>
                  <a:schemeClr val="dk1"/>
                </a:solidFill>
                <a:sym typeface="Arial Narrow"/>
              </a:rPr>
              <a:t> en Polaris</a:t>
            </a:r>
          </a:p>
        </p:txBody>
      </p:sp>
    </p:spTree>
    <p:extLst>
      <p:ext uri="{BB962C8B-B14F-4D97-AF65-F5344CB8AC3E}">
        <p14:creationId xmlns:p14="http://schemas.microsoft.com/office/powerpoint/2010/main" val="1899996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 txBox="1">
            <a:spLocks noGrp="1"/>
          </p:cNvSpPr>
          <p:nvPr>
            <p:ph type="body" idx="1"/>
          </p:nvPr>
        </p:nvSpPr>
        <p:spPr>
          <a:xfrm>
            <a:off x="0" y="345016"/>
            <a:ext cx="9144000" cy="4320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1960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Estado </a:t>
            </a: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actual</a:t>
            </a: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 planes de Polaris</a:t>
            </a:r>
            <a:endParaRPr lang="de-CH" sz="2400" dirty="0"/>
          </a:p>
        </p:txBody>
      </p:sp>
      <p:pic>
        <p:nvPicPr>
          <p:cNvPr id="102" name="Google Shape;10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4000" y="0"/>
            <a:ext cx="899999" cy="3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3;p26">
            <a:extLst>
              <a:ext uri="{FF2B5EF4-FFF2-40B4-BE49-F238E27FC236}">
                <a16:creationId xmlns:a16="http://schemas.microsoft.com/office/drawing/2014/main" id="{8413BBD4-567F-ABB7-18FF-1B7DAE0DCAD6}"/>
              </a:ext>
            </a:extLst>
          </p:cNvPr>
          <p:cNvSpPr txBox="1"/>
          <p:nvPr/>
        </p:nvSpPr>
        <p:spPr>
          <a:xfrm>
            <a:off x="336175" y="777016"/>
            <a:ext cx="8673300" cy="3815304"/>
          </a:xfrm>
          <a:prstGeom prst="rect">
            <a:avLst/>
          </a:prstGeom>
          <a:noFill/>
          <a:ln>
            <a:noFill/>
          </a:ln>
          <a:effectLst>
            <a:outerShdw blurRad="88900" dist="61087" dir="5400000" rotWithShape="0">
              <a:srgbClr val="808080">
                <a:alpha val="2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335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rial"/>
              <a:buNone/>
            </a:pPr>
            <a:r>
              <a:rPr lang="de-CH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Pago</a:t>
            </a:r>
            <a:r>
              <a:rPr lang="de-CH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de-CH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línea</a:t>
            </a:r>
            <a:r>
              <a:rPr lang="de-CH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integrado</a:t>
            </a:r>
            <a:endParaRPr lang="de-CH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indent="-228600">
              <a:spcBef>
                <a:spcPts val="900"/>
              </a:spcBef>
              <a:buClr>
                <a:schemeClr val="accent3"/>
              </a:buClr>
              <a:buSzPts val="1600"/>
              <a:buFont typeface="Arial"/>
              <a:buChar char="•"/>
            </a:pPr>
            <a:r>
              <a:rPr lang="de-CH" sz="1600" dirty="0">
                <a:solidFill>
                  <a:schemeClr val="dk1"/>
                </a:solidFill>
              </a:rPr>
              <a:t>Fase </a:t>
            </a:r>
            <a:r>
              <a:rPr lang="de-CH" sz="1600" dirty="0" err="1">
                <a:solidFill>
                  <a:schemeClr val="dk1"/>
                </a:solidFill>
              </a:rPr>
              <a:t>piloto</a:t>
            </a:r>
            <a:r>
              <a:rPr lang="de-CH" sz="1600" dirty="0">
                <a:solidFill>
                  <a:schemeClr val="dk1"/>
                </a:solidFill>
              </a:rPr>
              <a:t> </a:t>
            </a:r>
            <a:r>
              <a:rPr lang="de-CH" sz="1600" dirty="0" err="1">
                <a:solidFill>
                  <a:schemeClr val="dk1"/>
                </a:solidFill>
              </a:rPr>
              <a:t>hoy</a:t>
            </a:r>
            <a:r>
              <a:rPr lang="de-CH" sz="1600" dirty="0">
                <a:solidFill>
                  <a:schemeClr val="dk1"/>
                </a:solidFill>
              </a:rPr>
              <a:t>: </a:t>
            </a:r>
            <a:r>
              <a:rPr lang="de-CH" sz="1600" dirty="0" err="1">
                <a:solidFill>
                  <a:schemeClr val="dk1"/>
                </a:solidFill>
              </a:rPr>
              <a:t>varios</a:t>
            </a:r>
            <a:r>
              <a:rPr lang="de-CH" sz="1600" dirty="0">
                <a:solidFill>
                  <a:schemeClr val="dk1"/>
                </a:solidFill>
              </a:rPr>
              <a:t> </a:t>
            </a:r>
            <a:r>
              <a:rPr lang="de-CH" sz="1600" dirty="0" err="1">
                <a:solidFill>
                  <a:schemeClr val="dk1"/>
                </a:solidFill>
              </a:rPr>
              <a:t>clubes</a:t>
            </a:r>
            <a:r>
              <a:rPr lang="de-CH" sz="1600" dirty="0">
                <a:solidFill>
                  <a:schemeClr val="dk1"/>
                </a:solidFill>
              </a:rPr>
              <a:t> de </a:t>
            </a:r>
            <a:r>
              <a:rPr lang="de-CH" sz="1600" dirty="0" err="1">
                <a:solidFill>
                  <a:schemeClr val="dk1"/>
                </a:solidFill>
              </a:rPr>
              <a:t>prueba</a:t>
            </a:r>
            <a:r>
              <a:rPr lang="de-CH" sz="1600" dirty="0">
                <a:solidFill>
                  <a:schemeClr val="dk1"/>
                </a:solidFill>
              </a:rPr>
              <a:t> </a:t>
            </a:r>
            <a:r>
              <a:rPr lang="de-CH" sz="1600" dirty="0" err="1">
                <a:solidFill>
                  <a:schemeClr val="dk1"/>
                </a:solidFill>
              </a:rPr>
              <a:t>por</a:t>
            </a:r>
            <a:r>
              <a:rPr lang="de-CH" sz="1600" dirty="0">
                <a:solidFill>
                  <a:schemeClr val="dk1"/>
                </a:solidFill>
              </a:rPr>
              <a:t> </a:t>
            </a:r>
            <a:r>
              <a:rPr lang="de-CH" sz="1600" dirty="0" err="1">
                <a:solidFill>
                  <a:schemeClr val="dk1"/>
                </a:solidFill>
              </a:rPr>
              <a:t>instancia</a:t>
            </a:r>
            <a:r>
              <a:rPr lang="de-CH" sz="1600" dirty="0">
                <a:solidFill>
                  <a:schemeClr val="dk1"/>
                </a:solidFill>
              </a:rPr>
              <a:t> (</a:t>
            </a:r>
            <a:r>
              <a:rPr lang="de-CH" sz="1600" dirty="0" err="1">
                <a:solidFill>
                  <a:schemeClr val="dk1"/>
                </a:solidFill>
              </a:rPr>
              <a:t>Suiza</a:t>
            </a:r>
            <a:r>
              <a:rPr lang="de-CH" sz="1600" dirty="0">
                <a:solidFill>
                  <a:schemeClr val="dk1"/>
                </a:solidFill>
              </a:rPr>
              <a:t> / Austria / Francia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de-CH" dirty="0"/>
            </a:br>
            <a:r>
              <a:rPr lang="de-CH" dirty="0">
                <a:solidFill>
                  <a:schemeClr val="dk1"/>
                </a:solidFill>
              </a:rPr>
              <a:t>=&gt;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Creación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tutoriales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paso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paso</a:t>
            </a:r>
            <a:r>
              <a:rPr lang="de-CH" sz="1600" dirty="0">
                <a:solidFill>
                  <a:schemeClr val="dk1"/>
                </a:solidFill>
              </a:rPr>
              <a:t>"</a:t>
            </a:r>
            <a:endParaRPr sz="1600" b="0" i="1" u="none" strike="noStrike" cap="none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indent="-228600">
              <a:spcBef>
                <a:spcPts val="600"/>
              </a:spcBef>
              <a:buClr>
                <a:schemeClr val="accent3"/>
              </a:buClr>
              <a:buSzPts val="1600"/>
              <a:buFont typeface="Arial"/>
              <a:buChar char="•"/>
            </a:pPr>
            <a:r>
              <a:rPr lang="de-CH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Próxima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fase en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enero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febrero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2025 :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amplio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despliegue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de-CH" sz="1600" b="0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opción</a:t>
            </a:r>
            <a:r>
              <a:rPr lang="de-CH" sz="1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b="0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gratuita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 a las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unidades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todos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los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países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de-CH" sz="1600" dirty="0">
                <a:solidFill>
                  <a:schemeClr val="dk1"/>
                </a:solidFill>
              </a:rPr>
              <a:t>  </a:t>
            </a:r>
          </a:p>
          <a:p>
            <a:pPr marL="361950" indent="-228600">
              <a:spcBef>
                <a:spcPts val="600"/>
              </a:spcBef>
              <a:buClr>
                <a:schemeClr val="accent3"/>
              </a:buClr>
              <a:buSzPts val="1600"/>
              <a:buFont typeface="Arial"/>
              <a:buChar char="•"/>
            </a:pPr>
            <a:r>
              <a:rPr lang="de-CH" sz="1600" dirty="0" err="1">
                <a:solidFill>
                  <a:schemeClr val="dk1"/>
                </a:solidFill>
              </a:rPr>
              <a:t>Proveedores</a:t>
            </a:r>
            <a:r>
              <a:rPr lang="de-CH" sz="1600" dirty="0">
                <a:solidFill>
                  <a:schemeClr val="dk1"/>
                </a:solidFill>
              </a:rPr>
              <a:t> </a:t>
            </a:r>
            <a:r>
              <a:rPr lang="de-CH" sz="1600" dirty="0" err="1">
                <a:solidFill>
                  <a:schemeClr val="dk1"/>
                </a:solidFill>
              </a:rPr>
              <a:t>externos</a:t>
            </a:r>
            <a:r>
              <a:rPr lang="de-CH" sz="1600" dirty="0">
                <a:solidFill>
                  <a:schemeClr val="dk1"/>
                </a:solidFill>
              </a:rPr>
              <a:t> </a:t>
            </a:r>
            <a:r>
              <a:rPr lang="de-CH" sz="1600" dirty="0" err="1">
                <a:solidFill>
                  <a:schemeClr val="dk1"/>
                </a:solidFill>
              </a:rPr>
              <a:t>como</a:t>
            </a:r>
            <a:r>
              <a:rPr lang="de-CH" sz="1600" dirty="0">
                <a:solidFill>
                  <a:schemeClr val="dk1"/>
                </a:solidFill>
              </a:rPr>
              <a:t> </a:t>
            </a:r>
            <a:r>
              <a:rPr lang="de-CH" sz="1600" dirty="0" err="1">
                <a:solidFill>
                  <a:schemeClr val="dk1"/>
                </a:solidFill>
              </a:rPr>
              <a:t>Mollie</a:t>
            </a:r>
            <a:r>
              <a:rPr lang="de-CH" sz="1600" dirty="0">
                <a:solidFill>
                  <a:schemeClr val="dk1"/>
                </a:solidFill>
              </a:rPr>
              <a:t> o Stripe </a:t>
            </a:r>
            <a:r>
              <a:rPr lang="de-CH" sz="1600" dirty="0" err="1">
                <a:solidFill>
                  <a:schemeClr val="dk1"/>
                </a:solidFill>
              </a:rPr>
              <a:t>pueden</a:t>
            </a:r>
            <a:r>
              <a:rPr lang="de-CH" sz="1600" dirty="0">
                <a:solidFill>
                  <a:schemeClr val="dk1"/>
                </a:solidFill>
              </a:rPr>
              <a:t> </a:t>
            </a:r>
            <a:r>
              <a:rPr lang="de-CH" sz="1600" dirty="0" err="1">
                <a:solidFill>
                  <a:schemeClr val="dk1"/>
                </a:solidFill>
              </a:rPr>
              <a:t>integrarse</a:t>
            </a:r>
            <a:r>
              <a:rPr lang="de-CH" sz="1600" dirty="0">
                <a:solidFill>
                  <a:schemeClr val="dk1"/>
                </a:solidFill>
              </a:rPr>
              <a:t> a </a:t>
            </a:r>
            <a:r>
              <a:rPr lang="de-CH" sz="1600" dirty="0" err="1">
                <a:solidFill>
                  <a:schemeClr val="dk1"/>
                </a:solidFill>
              </a:rPr>
              <a:t>través</a:t>
            </a:r>
            <a:r>
              <a:rPr lang="de-CH" sz="1600" dirty="0">
                <a:solidFill>
                  <a:schemeClr val="dk1"/>
                </a:solidFill>
              </a:rPr>
              <a:t> de </a:t>
            </a:r>
            <a:r>
              <a:rPr lang="de-CH" sz="1600" dirty="0" err="1">
                <a:solidFill>
                  <a:schemeClr val="dk1"/>
                </a:solidFill>
              </a:rPr>
              <a:t>Payrexx</a:t>
            </a:r>
            <a:endParaRPr sz="1600" b="0" i="0" u="none" strike="noStrike" cap="none" dirty="0">
              <a:solidFill>
                <a:srgbClr val="FFC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6195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</a:pPr>
            <a:r>
              <a:rPr lang="de-CH" sz="1600" dirty="0" err="1">
                <a:solidFill>
                  <a:schemeClr val="dk1"/>
                </a:solidFill>
              </a:rPr>
              <a:t>Sectores</a:t>
            </a:r>
            <a:r>
              <a:rPr lang="de-CH" sz="1600" dirty="0">
                <a:solidFill>
                  <a:schemeClr val="dk1"/>
                </a:solidFill>
              </a:rPr>
              <a:t> de </a:t>
            </a:r>
            <a:r>
              <a:rPr lang="de-CH" sz="1600" dirty="0" err="1">
                <a:solidFill>
                  <a:schemeClr val="dk1"/>
                </a:solidFill>
              </a:rPr>
              <a:t>uso</a:t>
            </a:r>
            <a:r>
              <a:rPr lang="de-CH" sz="1600" dirty="0">
                <a:solidFill>
                  <a:schemeClr val="dk1"/>
                </a:solidFill>
              </a:rPr>
              <a:t> </a:t>
            </a:r>
            <a:r>
              <a:rPr lang="de-CH" sz="1600" dirty="0" err="1">
                <a:solidFill>
                  <a:schemeClr val="dk1"/>
                </a:solidFill>
              </a:rPr>
              <a:t>recomendadas</a:t>
            </a:r>
            <a:r>
              <a:rPr lang="de-CH" sz="1600" dirty="0">
                <a:solidFill>
                  <a:schemeClr val="dk1"/>
                </a:solidFill>
              </a:rPr>
              <a:t>:</a:t>
            </a:r>
          </a:p>
          <a:p>
            <a:pPr marL="533400" lvl="1" indent="-171450">
              <a:spcBef>
                <a:spcPts val="600"/>
              </a:spcBef>
              <a:buClr>
                <a:schemeClr val="accent3"/>
              </a:buClr>
              <a:buSzPts val="1400"/>
              <a:buFont typeface="Arial"/>
              <a:buChar char="•"/>
            </a:pPr>
            <a:r>
              <a:rPr lang="de-CH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Inscripción</a:t>
            </a:r>
            <a:r>
              <a:rPr lang="de-CH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de-CH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eventos</a:t>
            </a:r>
            <a:r>
              <a:rPr lang="de-CH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asociada</a:t>
            </a:r>
            <a:r>
              <a:rPr lang="de-CH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 </a:t>
            </a:r>
            <a:r>
              <a:rPr lang="de-CH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pago</a:t>
            </a:r>
            <a:r>
              <a:rPr lang="de-CH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de-CH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línea</a:t>
            </a:r>
            <a:r>
              <a:rPr lang="de-CH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i="1" dirty="0">
                <a:solidFill>
                  <a:srgbClr val="FFC000"/>
                </a:solidFill>
              </a:rPr>
              <a:t>(</a:t>
            </a:r>
            <a:r>
              <a:rPr lang="de-CH" sz="1400" b="0" i="1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obtener</a:t>
            </a:r>
            <a:r>
              <a:rPr lang="de-CH" sz="1400" b="0" i="1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b="0" i="1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dinero</a:t>
            </a:r>
            <a:r>
              <a:rPr lang="de-CH" sz="1400" b="0" i="1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b="0" i="1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de-CH" sz="1400" b="0" i="1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b="0" i="1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adelantado</a:t>
            </a:r>
            <a:r>
              <a:rPr lang="de-CH" sz="1400" b="0" i="1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1" u="none" strike="noStrike" cap="none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3400" lvl="1" indent="-171450">
              <a:spcBef>
                <a:spcPts val="300"/>
              </a:spcBef>
              <a:buClr>
                <a:schemeClr val="accent3"/>
              </a:buClr>
              <a:buSzPts val="1400"/>
              <a:buFont typeface="Arial"/>
              <a:buChar char="•"/>
            </a:pPr>
            <a:r>
              <a:rPr lang="de-CH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Página</a:t>
            </a:r>
            <a:r>
              <a:rPr lang="de-CH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de-CH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recaudación</a:t>
            </a:r>
            <a:r>
              <a:rPr lang="de-CH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de-CH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donativos</a:t>
            </a:r>
            <a:r>
              <a:rPr lang="de-CH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b="0" i="1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de-CH" sz="1400" b="0" i="1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posible</a:t>
            </a:r>
            <a:r>
              <a:rPr lang="de-CH" sz="1400" b="0" i="1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b="0" i="1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recaudar</a:t>
            </a:r>
            <a:r>
              <a:rPr lang="de-CH" sz="1400" b="0" i="1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b="0" i="1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dinero</a:t>
            </a:r>
            <a:r>
              <a:rPr lang="de-CH" sz="1400" b="0" i="1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b="0" i="1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de-CH" sz="1400" b="0" i="1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b="0" i="1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varios</a:t>
            </a:r>
            <a:r>
              <a:rPr lang="de-CH" sz="1400" b="0" i="1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b="0" i="1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proyectos</a:t>
            </a:r>
            <a:r>
              <a:rPr lang="de-CH" sz="1400" b="0" i="1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de-CH" sz="1400" b="0" i="1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paralelo</a:t>
            </a:r>
            <a:r>
              <a:rPr lang="de-CH" sz="1400" b="0" i="1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1" u="none" strike="noStrike" cap="none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3400" lvl="1" indent="-171450">
              <a:spcBef>
                <a:spcPts val="300"/>
              </a:spcBef>
              <a:buClr>
                <a:schemeClr val="accent3"/>
              </a:buClr>
              <a:buSzPts val="1400"/>
              <a:buFont typeface="Arial"/>
              <a:buChar char="•"/>
            </a:pPr>
            <a:r>
              <a:rPr lang="de-CH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E-shop </a:t>
            </a:r>
            <a:r>
              <a:rPr lang="de-CH" sz="1400" b="0" i="1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((</a:t>
            </a:r>
            <a:r>
              <a:rPr lang="de-CH" sz="1400" b="0" i="1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creación</a:t>
            </a:r>
            <a:r>
              <a:rPr lang="de-CH" sz="1400" b="0" i="1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b="0" i="1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ilimitada</a:t>
            </a:r>
            <a:r>
              <a:rPr lang="de-CH" sz="1400" b="0" i="1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de-CH" sz="1400" b="0" i="1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productos</a:t>
            </a:r>
            <a:r>
              <a:rPr lang="de-CH" sz="1400" b="0" i="1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533400" lvl="1" indent="-171450">
              <a:spcBef>
                <a:spcPts val="300"/>
              </a:spcBef>
              <a:buClr>
                <a:schemeClr val="accent3"/>
              </a:buClr>
              <a:buSzPts val="1400"/>
              <a:buFont typeface="Arial"/>
              <a:buChar char="•"/>
            </a:pPr>
            <a:r>
              <a:rPr lang="de-CH" dirty="0" err="1">
                <a:solidFill>
                  <a:schemeClr val="dk1"/>
                </a:solidFill>
              </a:rPr>
              <a:t>Pago</a:t>
            </a:r>
            <a:r>
              <a:rPr lang="de-CH" dirty="0">
                <a:solidFill>
                  <a:schemeClr val="dk1"/>
                </a:solidFill>
              </a:rPr>
              <a:t> </a:t>
            </a:r>
            <a:r>
              <a:rPr lang="de-CH" dirty="0" err="1">
                <a:solidFill>
                  <a:schemeClr val="dk1"/>
                </a:solidFill>
              </a:rPr>
              <a:t>general</a:t>
            </a:r>
            <a:r>
              <a:rPr lang="de-CH" dirty="0">
                <a:solidFill>
                  <a:schemeClr val="dk1"/>
                </a:solidFill>
              </a:rPr>
              <a:t> a la </a:t>
            </a:r>
            <a:r>
              <a:rPr lang="de-CH" dirty="0" err="1">
                <a:solidFill>
                  <a:schemeClr val="dk1"/>
                </a:solidFill>
              </a:rPr>
              <a:t>cuenta</a:t>
            </a:r>
            <a:r>
              <a:rPr lang="de-CH" dirty="0">
                <a:solidFill>
                  <a:schemeClr val="dk1"/>
                </a:solidFill>
              </a:rPr>
              <a:t> </a:t>
            </a:r>
            <a:r>
              <a:rPr lang="de-CH" dirty="0" err="1">
                <a:solidFill>
                  <a:schemeClr val="dk1"/>
                </a:solidFill>
              </a:rPr>
              <a:t>bancaria</a:t>
            </a:r>
            <a:r>
              <a:rPr lang="de-CH" dirty="0">
                <a:solidFill>
                  <a:schemeClr val="dk1"/>
                </a:solidFill>
              </a:rPr>
              <a:t> del </a:t>
            </a:r>
            <a:r>
              <a:rPr lang="de-CH" dirty="0" err="1">
                <a:solidFill>
                  <a:schemeClr val="dk1"/>
                </a:solidFill>
              </a:rPr>
              <a:t>club</a:t>
            </a:r>
            <a:r>
              <a:rPr lang="de-CH" dirty="0">
                <a:solidFill>
                  <a:schemeClr val="dk1"/>
                </a:solidFill>
              </a:rPr>
              <a:t> </a:t>
            </a:r>
            <a:r>
              <a:rPr lang="de-CH" i="1" dirty="0">
                <a:solidFill>
                  <a:srgbClr val="FFC000"/>
                </a:solidFill>
              </a:rPr>
              <a:t>(</a:t>
            </a:r>
            <a:r>
              <a:rPr lang="de-CH" i="1" dirty="0" err="1">
                <a:solidFill>
                  <a:srgbClr val="FFC000"/>
                </a:solidFill>
              </a:rPr>
              <a:t>por</a:t>
            </a:r>
            <a:r>
              <a:rPr lang="de-CH" i="1" dirty="0">
                <a:solidFill>
                  <a:srgbClr val="FFC000"/>
                </a:solidFill>
              </a:rPr>
              <a:t> </a:t>
            </a:r>
            <a:r>
              <a:rPr lang="de-CH" i="1" dirty="0" err="1">
                <a:solidFill>
                  <a:srgbClr val="FFC000"/>
                </a:solidFill>
              </a:rPr>
              <a:t>ejemplo</a:t>
            </a:r>
            <a:r>
              <a:rPr lang="de-CH" i="1" dirty="0">
                <a:solidFill>
                  <a:srgbClr val="FFC000"/>
                </a:solidFill>
              </a:rPr>
              <a:t>, </a:t>
            </a:r>
            <a:r>
              <a:rPr lang="de-CH" i="1" dirty="0" err="1">
                <a:solidFill>
                  <a:srgbClr val="FFC000"/>
                </a:solidFill>
              </a:rPr>
              <a:t>cuotas</a:t>
            </a:r>
            <a:r>
              <a:rPr lang="de-CH" i="1" dirty="0">
                <a:solidFill>
                  <a:srgbClr val="FFC000"/>
                </a:solidFill>
              </a:rPr>
              <a:t> de </a:t>
            </a:r>
            <a:r>
              <a:rPr lang="de-CH" i="1" dirty="0" err="1">
                <a:solidFill>
                  <a:srgbClr val="FFC000"/>
                </a:solidFill>
              </a:rPr>
              <a:t>socios</a:t>
            </a:r>
            <a:r>
              <a:rPr lang="de-CH" i="1" dirty="0">
                <a:solidFill>
                  <a:srgbClr val="FFC000"/>
                </a:solidFill>
              </a:rPr>
              <a:t>)</a:t>
            </a:r>
          </a:p>
          <a:p>
            <a:pPr marL="45720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de-CH" i="1" dirty="0" err="1">
                <a:solidFill>
                  <a:srgbClr val="FFC000"/>
                </a:solidFill>
              </a:rPr>
              <a:t>No</a:t>
            </a:r>
            <a:r>
              <a:rPr lang="de-CH" i="1" dirty="0">
                <a:solidFill>
                  <a:srgbClr val="FFC000"/>
                </a:solidFill>
              </a:rPr>
              <a:t> se </a:t>
            </a:r>
            <a:r>
              <a:rPr lang="de-CH" i="1" dirty="0" err="1">
                <a:solidFill>
                  <a:srgbClr val="FFC000"/>
                </a:solidFill>
              </a:rPr>
              <a:t>recomienda</a:t>
            </a:r>
            <a:r>
              <a:rPr lang="de-CH" i="1" dirty="0">
                <a:solidFill>
                  <a:srgbClr val="FFC000"/>
                </a:solidFill>
              </a:rPr>
              <a:t> </a:t>
            </a:r>
            <a:r>
              <a:rPr lang="de-CH" i="1" dirty="0" err="1">
                <a:solidFill>
                  <a:srgbClr val="FFC000"/>
                </a:solidFill>
              </a:rPr>
              <a:t>el</a:t>
            </a:r>
            <a:r>
              <a:rPr lang="de-CH" i="1" dirty="0">
                <a:solidFill>
                  <a:srgbClr val="FFC000"/>
                </a:solidFill>
              </a:rPr>
              <a:t> </a:t>
            </a:r>
            <a:r>
              <a:rPr lang="de-CH" i="1" dirty="0" err="1">
                <a:solidFill>
                  <a:srgbClr val="FFC000"/>
                </a:solidFill>
              </a:rPr>
              <a:t>pago</a:t>
            </a:r>
            <a:r>
              <a:rPr lang="de-CH" i="1" dirty="0">
                <a:solidFill>
                  <a:srgbClr val="FFC000"/>
                </a:solidFill>
              </a:rPr>
              <a:t> en </a:t>
            </a:r>
            <a:r>
              <a:rPr lang="de-CH" i="1" dirty="0" err="1">
                <a:solidFill>
                  <a:srgbClr val="FFC000"/>
                </a:solidFill>
              </a:rPr>
              <a:t>línea</a:t>
            </a:r>
            <a:r>
              <a:rPr lang="de-CH" i="1" dirty="0">
                <a:solidFill>
                  <a:srgbClr val="FFC000"/>
                </a:solidFill>
              </a:rPr>
              <a:t> </a:t>
            </a:r>
            <a:r>
              <a:rPr lang="de-CH" i="1" dirty="0" err="1">
                <a:solidFill>
                  <a:srgbClr val="FFC000"/>
                </a:solidFill>
              </a:rPr>
              <a:t>integrado</a:t>
            </a:r>
            <a:r>
              <a:rPr lang="de-CH" i="1" dirty="0">
                <a:solidFill>
                  <a:srgbClr val="FFC000"/>
                </a:solidFill>
              </a:rPr>
              <a:t> </a:t>
            </a:r>
            <a:r>
              <a:rPr lang="de-CH" i="1" dirty="0" err="1">
                <a:solidFill>
                  <a:srgbClr val="FFC000"/>
                </a:solidFill>
              </a:rPr>
              <a:t>para</a:t>
            </a:r>
            <a:r>
              <a:rPr lang="de-CH" i="1" dirty="0">
                <a:solidFill>
                  <a:srgbClr val="FFC000"/>
                </a:solidFill>
              </a:rPr>
              <a:t> los </a:t>
            </a:r>
            <a:r>
              <a:rPr lang="de-CH" i="1" dirty="0" err="1">
                <a:solidFill>
                  <a:srgbClr val="FFC000"/>
                </a:solidFill>
              </a:rPr>
              <a:t>pagos</a:t>
            </a:r>
            <a:r>
              <a:rPr lang="de-CH" i="1" dirty="0">
                <a:solidFill>
                  <a:srgbClr val="FFC000"/>
                </a:solidFill>
              </a:rPr>
              <a:t> </a:t>
            </a:r>
            <a:r>
              <a:rPr lang="de-CH" i="1" dirty="0" err="1">
                <a:solidFill>
                  <a:srgbClr val="FFC000"/>
                </a:solidFill>
              </a:rPr>
              <a:t>regulares</a:t>
            </a:r>
            <a:r>
              <a:rPr lang="de-CH" i="1" dirty="0">
                <a:solidFill>
                  <a:srgbClr val="FFC000"/>
                </a:solidFill>
              </a:rPr>
              <a:t> de los </a:t>
            </a:r>
            <a:r>
              <a:rPr lang="de-CH" i="1" dirty="0" err="1">
                <a:solidFill>
                  <a:srgbClr val="FFC000"/>
                </a:solidFill>
              </a:rPr>
              <a:t>almuerzos</a:t>
            </a:r>
            <a:r>
              <a:rPr lang="de-CH" i="1" dirty="0">
                <a:solidFill>
                  <a:srgbClr val="FFC000"/>
                </a:solidFill>
              </a:rPr>
              <a:t> Pero </a:t>
            </a:r>
            <a:r>
              <a:rPr lang="de-CH" i="1" dirty="0" err="1">
                <a:solidFill>
                  <a:srgbClr val="FFC000"/>
                </a:solidFill>
              </a:rPr>
              <a:t>próximamente</a:t>
            </a:r>
            <a:r>
              <a:rPr lang="de-CH" i="1" dirty="0">
                <a:solidFill>
                  <a:srgbClr val="FFC000"/>
                </a:solidFill>
              </a:rPr>
              <a:t> se </a:t>
            </a:r>
            <a:r>
              <a:rPr lang="de-CH" i="1" dirty="0" err="1">
                <a:solidFill>
                  <a:srgbClr val="FFC000"/>
                </a:solidFill>
              </a:rPr>
              <a:t>dispondrá</a:t>
            </a:r>
            <a:r>
              <a:rPr lang="de-CH" i="1" dirty="0">
                <a:solidFill>
                  <a:srgbClr val="FFC000"/>
                </a:solidFill>
              </a:rPr>
              <a:t> de </a:t>
            </a:r>
            <a:r>
              <a:rPr lang="de-CH" i="1" dirty="0" err="1">
                <a:solidFill>
                  <a:srgbClr val="FFC000"/>
                </a:solidFill>
              </a:rPr>
              <a:t>un</a:t>
            </a:r>
            <a:r>
              <a:rPr lang="de-CH" i="1" dirty="0">
                <a:solidFill>
                  <a:srgbClr val="FFC000"/>
                </a:solidFill>
              </a:rPr>
              <a:t> POS (terminal de </a:t>
            </a:r>
            <a:r>
              <a:rPr lang="de-CH" i="1" dirty="0" err="1">
                <a:solidFill>
                  <a:srgbClr val="FFC000"/>
                </a:solidFill>
              </a:rPr>
              <a:t>punto</a:t>
            </a:r>
            <a:r>
              <a:rPr lang="de-CH" i="1" dirty="0">
                <a:solidFill>
                  <a:srgbClr val="FFC000"/>
                </a:solidFill>
              </a:rPr>
              <a:t> de </a:t>
            </a:r>
            <a:r>
              <a:rPr lang="de-CH" i="1" dirty="0" err="1">
                <a:solidFill>
                  <a:srgbClr val="FFC000"/>
                </a:solidFill>
              </a:rPr>
              <a:t>venta</a:t>
            </a:r>
            <a:r>
              <a:rPr lang="de-CH" i="1" dirty="0">
                <a:solidFill>
                  <a:srgbClr val="FFC000"/>
                </a:solidFill>
              </a:rPr>
              <a:t>)…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4000" y="0"/>
            <a:ext cx="899999" cy="3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7"/>
          <p:cNvSpPr txBox="1">
            <a:spLocks noGrp="1"/>
          </p:cNvSpPr>
          <p:nvPr>
            <p:ph type="body" idx="1"/>
          </p:nvPr>
        </p:nvSpPr>
        <p:spPr>
          <a:xfrm>
            <a:off x="0" y="345016"/>
            <a:ext cx="9144000" cy="4320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1960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Estado </a:t>
            </a: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actual</a:t>
            </a: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 planes de Polaris</a:t>
            </a:r>
            <a:endParaRPr lang="de-CH" sz="2400" dirty="0"/>
          </a:p>
        </p:txBody>
      </p:sp>
      <p:sp>
        <p:nvSpPr>
          <p:cNvPr id="2" name="Google Shape;109;p27">
            <a:extLst>
              <a:ext uri="{FF2B5EF4-FFF2-40B4-BE49-F238E27FC236}">
                <a16:creationId xmlns:a16="http://schemas.microsoft.com/office/drawing/2014/main" id="{A1980414-C4F9-B267-3931-AE3DA8FBF96D}"/>
              </a:ext>
            </a:extLst>
          </p:cNvPr>
          <p:cNvSpPr txBox="1"/>
          <p:nvPr/>
        </p:nvSpPr>
        <p:spPr>
          <a:xfrm>
            <a:off x="360000" y="792000"/>
            <a:ext cx="8640000" cy="3600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CH" sz="2000" dirty="0">
                <a:solidFill>
                  <a:schemeClr val="accent2"/>
                </a:solidFill>
              </a:rPr>
              <a:t>SEMDA-3 </a:t>
            </a:r>
            <a:r>
              <a:rPr lang="de-CH" sz="2000" dirty="0" err="1">
                <a:solidFill>
                  <a:schemeClr val="accent2"/>
                </a:solidFill>
              </a:rPr>
              <a:t>is</a:t>
            </a:r>
            <a:r>
              <a:rPr lang="de-CH" sz="2000" dirty="0">
                <a:solidFill>
                  <a:schemeClr val="accent2"/>
                </a:solidFill>
              </a:rPr>
              <a:t> es </a:t>
            </a:r>
            <a:r>
              <a:rPr lang="de-CH" sz="2000" dirty="0" err="1">
                <a:solidFill>
                  <a:schemeClr val="accent2"/>
                </a:solidFill>
              </a:rPr>
              <a:t>un</a:t>
            </a:r>
            <a:r>
              <a:rPr lang="de-CH" sz="2000" dirty="0">
                <a:solidFill>
                  <a:schemeClr val="accent2"/>
                </a:solidFill>
              </a:rPr>
              <a:t> </a:t>
            </a:r>
            <a:r>
              <a:rPr lang="de-CH" sz="2000" dirty="0" err="1">
                <a:solidFill>
                  <a:schemeClr val="accent2"/>
                </a:solidFill>
              </a:rPr>
              <a:t>desarrollo</a:t>
            </a:r>
            <a:r>
              <a:rPr lang="de-CH" sz="2000" dirty="0">
                <a:solidFill>
                  <a:schemeClr val="accent2"/>
                </a:solidFill>
              </a:rPr>
              <a:t> </a:t>
            </a:r>
            <a:r>
              <a:rPr lang="de-CH" sz="2000" dirty="0" err="1">
                <a:solidFill>
                  <a:schemeClr val="accent2"/>
                </a:solidFill>
              </a:rPr>
              <a:t>completamente</a:t>
            </a:r>
            <a:r>
              <a:rPr lang="de-CH" sz="2000" dirty="0">
                <a:solidFill>
                  <a:schemeClr val="accent2"/>
                </a:solidFill>
              </a:rPr>
              <a:t> </a:t>
            </a:r>
            <a:r>
              <a:rPr lang="de-CH" sz="2000" dirty="0" err="1">
                <a:solidFill>
                  <a:schemeClr val="accent2"/>
                </a:solidFill>
              </a:rPr>
              <a:t>nuevo</a:t>
            </a:r>
            <a:r>
              <a:rPr lang="de-CH" sz="2000" dirty="0">
                <a:solidFill>
                  <a:schemeClr val="accent2"/>
                </a:solidFill>
              </a:rPr>
              <a:t> </a:t>
            </a:r>
            <a:r>
              <a:rPr lang="de-CH" sz="1200" dirty="0">
                <a:solidFill>
                  <a:srgbClr val="FFFFFF"/>
                </a:solidFill>
              </a:rPr>
              <a:t>Ver </a:t>
            </a:r>
            <a:r>
              <a:rPr lang="de-CH" sz="1200" dirty="0" err="1">
                <a:solidFill>
                  <a:srgbClr val="FFFFFF"/>
                </a:solidFill>
              </a:rPr>
              <a:t>el</a:t>
            </a:r>
            <a:r>
              <a:rPr lang="de-CH" sz="1200" dirty="0">
                <a:solidFill>
                  <a:srgbClr val="FFFFFF"/>
                </a:solidFill>
              </a:rPr>
              <a:t> </a:t>
            </a:r>
            <a:r>
              <a:rPr lang="de-CH" sz="1200" u="sng" dirty="0">
                <a:solidFill>
                  <a:schemeClr val="hlink"/>
                </a:solidFill>
                <a:hlinkClick r:id="rId4"/>
              </a:rPr>
              <a:t>artículo principal de SEMDA</a:t>
            </a:r>
            <a:endParaRPr sz="1200" dirty="0">
              <a:solidFill>
                <a:srgbClr val="FFFFFF"/>
              </a:solidFill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1B4E7"/>
              </a:buClr>
              <a:buSzPts val="2000"/>
              <a:buFont typeface="Arial"/>
              <a:buChar char="•"/>
            </a:pPr>
            <a:r>
              <a:rPr lang="de-CH" sz="1600" dirty="0" err="1">
                <a:solidFill>
                  <a:srgbClr val="FFFFFF"/>
                </a:solidFill>
              </a:rPr>
              <a:t>Nueva</a:t>
            </a:r>
            <a:r>
              <a:rPr lang="de-CH" sz="1600" dirty="0">
                <a:solidFill>
                  <a:srgbClr val="FFFFFF"/>
                </a:solidFill>
              </a:rPr>
              <a:t> </a:t>
            </a:r>
            <a:r>
              <a:rPr lang="de-CH" sz="1600" dirty="0" err="1">
                <a:solidFill>
                  <a:srgbClr val="FFFFFF"/>
                </a:solidFill>
              </a:rPr>
              <a:t>interfaz</a:t>
            </a:r>
            <a:r>
              <a:rPr lang="de-CH" sz="1600" dirty="0">
                <a:solidFill>
                  <a:srgbClr val="FFFFFF"/>
                </a:solidFill>
              </a:rPr>
              <a:t> </a:t>
            </a:r>
            <a:r>
              <a:rPr lang="de-CH" sz="1600" dirty="0" err="1">
                <a:solidFill>
                  <a:srgbClr val="FFFFFF"/>
                </a:solidFill>
              </a:rPr>
              <a:t>con</a:t>
            </a:r>
            <a:r>
              <a:rPr lang="de-CH" sz="1600" dirty="0">
                <a:solidFill>
                  <a:srgbClr val="FFFFFF"/>
                </a:solidFill>
              </a:rPr>
              <a:t> RI </a:t>
            </a:r>
            <a:r>
              <a:rPr lang="de-CH" sz="1600" dirty="0" err="1">
                <a:solidFill>
                  <a:srgbClr val="FFFFFF"/>
                </a:solidFill>
              </a:rPr>
              <a:t>y</a:t>
            </a:r>
            <a:r>
              <a:rPr lang="de-CH" sz="1600" dirty="0">
                <a:solidFill>
                  <a:srgbClr val="FFFFFF"/>
                </a:solidFill>
              </a:rPr>
              <a:t> Polaris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1B4E7"/>
              </a:buClr>
              <a:buSzPts val="2000"/>
              <a:buFont typeface="Arial"/>
              <a:buChar char="•"/>
            </a:pPr>
            <a:r>
              <a:rPr lang="de-CH" sz="1600" dirty="0" err="1">
                <a:solidFill>
                  <a:srgbClr val="FFFFFF"/>
                </a:solidFill>
              </a:rPr>
              <a:t>Validación</a:t>
            </a:r>
            <a:r>
              <a:rPr lang="de-CH" sz="1600" dirty="0">
                <a:solidFill>
                  <a:srgbClr val="FFFFFF"/>
                </a:solidFill>
              </a:rPr>
              <a:t> </a:t>
            </a:r>
            <a:r>
              <a:rPr lang="de-CH" sz="1600" dirty="0" err="1">
                <a:solidFill>
                  <a:srgbClr val="FFFFFF"/>
                </a:solidFill>
              </a:rPr>
              <a:t>inmediata</a:t>
            </a:r>
            <a:r>
              <a:rPr lang="de-CH" sz="1600" dirty="0">
                <a:solidFill>
                  <a:srgbClr val="FFFFFF"/>
                </a:solidFill>
              </a:rPr>
              <a:t> de los </a:t>
            </a:r>
            <a:r>
              <a:rPr lang="de-CH" sz="1600" dirty="0" err="1">
                <a:solidFill>
                  <a:srgbClr val="FFFFFF"/>
                </a:solidFill>
              </a:rPr>
              <a:t>datos</a:t>
            </a:r>
            <a:r>
              <a:rPr lang="de-CH" sz="1600" dirty="0">
                <a:solidFill>
                  <a:srgbClr val="FFFFFF"/>
                </a:solidFill>
              </a:rPr>
              <a:t> =&gt; </a:t>
            </a:r>
            <a:r>
              <a:rPr lang="de-CH" sz="1600" dirty="0" err="1">
                <a:solidFill>
                  <a:srgbClr val="FFFFFF"/>
                </a:solidFill>
              </a:rPr>
              <a:t>mejor</a:t>
            </a:r>
            <a:r>
              <a:rPr lang="de-CH" sz="1600" dirty="0">
                <a:solidFill>
                  <a:srgbClr val="FFFFFF"/>
                </a:solidFill>
              </a:rPr>
              <a:t> </a:t>
            </a:r>
            <a:r>
              <a:rPr lang="de-CH" sz="1600" dirty="0" err="1">
                <a:solidFill>
                  <a:srgbClr val="FFFFFF"/>
                </a:solidFill>
              </a:rPr>
              <a:t>calidad</a:t>
            </a:r>
            <a:r>
              <a:rPr lang="de-CH" sz="1600" dirty="0">
                <a:solidFill>
                  <a:srgbClr val="FFFFFF"/>
                </a:solidFill>
              </a:rPr>
              <a:t> de los </a:t>
            </a:r>
            <a:r>
              <a:rPr lang="de-CH" sz="1600" dirty="0" err="1">
                <a:solidFill>
                  <a:srgbClr val="FFFFFF"/>
                </a:solidFill>
              </a:rPr>
              <a:t>datos</a:t>
            </a:r>
            <a:endParaRPr sz="1600" dirty="0">
              <a:solidFill>
                <a:srgbClr val="FFFFFF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1B4E7"/>
              </a:buClr>
              <a:buSzPts val="2000"/>
              <a:buFont typeface="Arial"/>
              <a:buChar char="•"/>
            </a:pPr>
            <a:r>
              <a:rPr lang="de-CH" sz="1600" dirty="0">
                <a:solidFill>
                  <a:srgbClr val="FFFFFF"/>
                </a:solidFill>
              </a:rPr>
              <a:t>Cambios </a:t>
            </a:r>
            <a:r>
              <a:rPr lang="de-CH" sz="1600" dirty="0" err="1">
                <a:solidFill>
                  <a:srgbClr val="FFFFFF"/>
                </a:solidFill>
              </a:rPr>
              <a:t>transmitidos</a:t>
            </a:r>
            <a:r>
              <a:rPr lang="de-CH" sz="1600" dirty="0">
                <a:solidFill>
                  <a:srgbClr val="FFFFFF"/>
                </a:solidFill>
              </a:rPr>
              <a:t> </a:t>
            </a:r>
            <a:r>
              <a:rPr lang="de-CH" sz="1600" dirty="0" err="1">
                <a:solidFill>
                  <a:srgbClr val="FFFFFF"/>
                </a:solidFill>
              </a:rPr>
              <a:t>instantáneamente</a:t>
            </a:r>
            <a:r>
              <a:rPr lang="de-CH" sz="1600" dirty="0">
                <a:solidFill>
                  <a:srgbClr val="FFFFFF"/>
                </a:solidFill>
              </a:rPr>
              <a:t> a RI =&gt; sin </a:t>
            </a:r>
            <a:r>
              <a:rPr lang="de-CH" sz="1600" dirty="0" err="1">
                <a:solidFill>
                  <a:srgbClr val="FFFFFF"/>
                </a:solidFill>
              </a:rPr>
              <a:t>procesamiento</a:t>
            </a:r>
            <a:r>
              <a:rPr lang="de-CH" sz="1600" dirty="0">
                <a:solidFill>
                  <a:srgbClr val="FFFFFF"/>
                </a:solidFill>
              </a:rPr>
              <a:t> </a:t>
            </a:r>
            <a:r>
              <a:rPr lang="de-CH" sz="1600" dirty="0" err="1">
                <a:solidFill>
                  <a:srgbClr val="FFFFFF"/>
                </a:solidFill>
              </a:rPr>
              <a:t>diario</a:t>
            </a:r>
            <a:endParaRPr lang="de-CH" sz="1600" dirty="0">
              <a:solidFill>
                <a:srgbClr val="FFFFFF"/>
              </a:solidFill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1B4E7"/>
              </a:buClr>
              <a:buSzPts val="2000"/>
              <a:buFont typeface="Arial"/>
              <a:buChar char="•"/>
            </a:pPr>
            <a:r>
              <a:rPr lang="de-CH" sz="1600" dirty="0" err="1">
                <a:solidFill>
                  <a:srgbClr val="FFFFFF"/>
                </a:solidFill>
              </a:rPr>
              <a:t>Notificaciones</a:t>
            </a:r>
            <a:r>
              <a:rPr lang="de-CH" sz="1600" dirty="0">
                <a:solidFill>
                  <a:srgbClr val="FFFFFF"/>
                </a:solidFill>
              </a:rPr>
              <a:t> de RI visibles </a:t>
            </a:r>
            <a:r>
              <a:rPr lang="de-CH" sz="1600" dirty="0" err="1">
                <a:solidFill>
                  <a:srgbClr val="FFFFFF"/>
                </a:solidFill>
              </a:rPr>
              <a:t>directamente</a:t>
            </a:r>
            <a:r>
              <a:rPr lang="de-CH" sz="1600" dirty="0">
                <a:solidFill>
                  <a:srgbClr val="FFFFFF"/>
                </a:solidFill>
              </a:rPr>
              <a:t> en Polaris </a:t>
            </a:r>
            <a:r>
              <a:rPr lang="de-CH" sz="1600" dirty="0" err="1">
                <a:solidFill>
                  <a:srgbClr val="FFFFFF"/>
                </a:solidFill>
              </a:rPr>
              <a:t>para</a:t>
            </a:r>
            <a:r>
              <a:rPr lang="de-CH" sz="1600" dirty="0">
                <a:solidFill>
                  <a:srgbClr val="FFFFFF"/>
                </a:solidFill>
              </a:rPr>
              <a:t> </a:t>
            </a:r>
            <a:r>
              <a:rPr lang="de-CH" sz="1600" dirty="0" err="1">
                <a:solidFill>
                  <a:srgbClr val="FFFFFF"/>
                </a:solidFill>
              </a:rPr>
              <a:t>administradores</a:t>
            </a:r>
            <a:r>
              <a:rPr lang="de-CH" sz="1600" dirty="0">
                <a:solidFill>
                  <a:srgbClr val="FFFFFF"/>
                </a:solidFill>
              </a:rPr>
              <a:t> </a:t>
            </a:r>
            <a:r>
              <a:rPr lang="de-CH" sz="1600" dirty="0" err="1">
                <a:solidFill>
                  <a:srgbClr val="FFFFFF"/>
                </a:solidFill>
              </a:rPr>
              <a:t>y</a:t>
            </a:r>
            <a:r>
              <a:rPr lang="de-CH" sz="1600" dirty="0">
                <a:solidFill>
                  <a:srgbClr val="FFFFFF"/>
                </a:solidFill>
              </a:rPr>
              <a:t> </a:t>
            </a:r>
            <a:r>
              <a:rPr lang="de-CH" sz="1600" dirty="0" err="1">
                <a:solidFill>
                  <a:srgbClr val="FFFFFF"/>
                </a:solidFill>
              </a:rPr>
              <a:t>usuarios</a:t>
            </a:r>
            <a:endParaRPr lang="de-CH" sz="1600" dirty="0">
              <a:solidFill>
                <a:srgbClr val="FFFFFF"/>
              </a:solidFill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1B4E7"/>
              </a:buClr>
              <a:buSzPts val="2000"/>
              <a:buFont typeface="Arial"/>
              <a:buChar char="•"/>
            </a:pPr>
            <a:r>
              <a:rPr lang="de-CH" sz="1600" dirty="0" err="1">
                <a:solidFill>
                  <a:srgbClr val="FFFFFF"/>
                </a:solidFill>
              </a:rPr>
              <a:t>No</a:t>
            </a:r>
            <a:r>
              <a:rPr lang="de-CH" sz="1600" dirty="0">
                <a:solidFill>
                  <a:srgbClr val="FFFFFF"/>
                </a:solidFill>
              </a:rPr>
              <a:t> </a:t>
            </a:r>
            <a:r>
              <a:rPr lang="de-CH" sz="1600" dirty="0" err="1">
                <a:solidFill>
                  <a:srgbClr val="FFFFFF"/>
                </a:solidFill>
              </a:rPr>
              <a:t>más</a:t>
            </a:r>
            <a:r>
              <a:rPr lang="de-CH" sz="1600" dirty="0">
                <a:solidFill>
                  <a:srgbClr val="FFFFFF"/>
                </a:solidFill>
              </a:rPr>
              <a:t> </a:t>
            </a:r>
            <a:r>
              <a:rPr lang="de-CH" sz="1600" dirty="0" err="1">
                <a:solidFill>
                  <a:srgbClr val="FFFFFF"/>
                </a:solidFill>
              </a:rPr>
              <a:t>emails</a:t>
            </a:r>
            <a:r>
              <a:rPr lang="de-CH" sz="1600" dirty="0">
                <a:solidFill>
                  <a:srgbClr val="FFFFFF"/>
                </a:solidFill>
              </a:rPr>
              <a:t> de SEMDA!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1B4E7"/>
              </a:buClr>
              <a:buSzPts val="2000"/>
              <a:buFont typeface="Arial"/>
              <a:buChar char="•"/>
            </a:pPr>
            <a:r>
              <a:rPr lang="de-CH" sz="1600" u="sng" dirty="0">
                <a:solidFill>
                  <a:schemeClr val="dk1"/>
                </a:solidFill>
              </a:rPr>
              <a:t>Los </a:t>
            </a:r>
            <a:r>
              <a:rPr lang="de-CH" sz="1600" u="sng" dirty="0" err="1">
                <a:solidFill>
                  <a:schemeClr val="dk1"/>
                </a:solidFill>
              </a:rPr>
              <a:t>clubes</a:t>
            </a:r>
            <a:r>
              <a:rPr lang="de-CH" sz="1600" u="sng" dirty="0">
                <a:solidFill>
                  <a:schemeClr val="dk1"/>
                </a:solidFill>
              </a:rPr>
              <a:t> </a:t>
            </a:r>
            <a:r>
              <a:rPr lang="de-CH" sz="1600" u="sng" dirty="0" err="1">
                <a:solidFill>
                  <a:schemeClr val="dk1"/>
                </a:solidFill>
              </a:rPr>
              <a:t>deben</a:t>
            </a:r>
            <a:r>
              <a:rPr lang="de-CH" sz="1600" u="sng" dirty="0">
                <a:solidFill>
                  <a:schemeClr val="dk1"/>
                </a:solidFill>
              </a:rPr>
              <a:t> </a:t>
            </a:r>
            <a:r>
              <a:rPr lang="de-CH" sz="1600" u="sng" dirty="0" err="1">
                <a:solidFill>
                  <a:schemeClr val="dk1"/>
                </a:solidFill>
              </a:rPr>
              <a:t>ocuparse</a:t>
            </a:r>
            <a:r>
              <a:rPr lang="de-CH" sz="1600" u="sng" dirty="0">
                <a:solidFill>
                  <a:schemeClr val="dk1"/>
                </a:solidFill>
              </a:rPr>
              <a:t> </a:t>
            </a:r>
            <a:r>
              <a:rPr lang="de-CH" sz="1600" u="sng" dirty="0" err="1">
                <a:solidFill>
                  <a:schemeClr val="dk1"/>
                </a:solidFill>
              </a:rPr>
              <a:t>ellos</a:t>
            </a:r>
            <a:r>
              <a:rPr lang="de-CH" sz="1600" u="sng" dirty="0">
                <a:solidFill>
                  <a:schemeClr val="dk1"/>
                </a:solidFill>
              </a:rPr>
              <a:t> </a:t>
            </a:r>
            <a:r>
              <a:rPr lang="de-CH" sz="1600" u="sng" dirty="0" err="1">
                <a:solidFill>
                  <a:schemeClr val="dk1"/>
                </a:solidFill>
              </a:rPr>
              <a:t>mismos</a:t>
            </a:r>
            <a:r>
              <a:rPr lang="de-CH" sz="1600" u="sng" dirty="0">
                <a:solidFill>
                  <a:schemeClr val="dk1"/>
                </a:solidFill>
              </a:rPr>
              <a:t> de los </a:t>
            </a:r>
            <a:r>
              <a:rPr lang="de-CH" sz="1600" u="sng" dirty="0" err="1">
                <a:solidFill>
                  <a:schemeClr val="dk1"/>
                </a:solidFill>
              </a:rPr>
              <a:t>datos</a:t>
            </a:r>
            <a:r>
              <a:rPr lang="de-CH" sz="1600" u="sng" dirty="0">
                <a:solidFill>
                  <a:schemeClr val="dk1"/>
                </a:solidFill>
              </a:rPr>
              <a:t>!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1B4E7"/>
              </a:buClr>
              <a:buSzPts val="2000"/>
              <a:buFont typeface="Arial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Nueva </a:t>
            </a:r>
            <a:r>
              <a:rPr lang="en-US" sz="1600" dirty="0" err="1">
                <a:solidFill>
                  <a:srgbClr val="FFFFFF"/>
                </a:solidFill>
              </a:rPr>
              <a:t>función</a:t>
            </a:r>
            <a:r>
              <a:rPr lang="en-US" sz="1600" dirty="0">
                <a:solidFill>
                  <a:srgbClr val="FFFFFF"/>
                </a:solidFill>
              </a:rPr>
              <a:t>: </a:t>
            </a:r>
            <a:r>
              <a:rPr lang="en-US" sz="1600" dirty="0" err="1">
                <a:solidFill>
                  <a:srgbClr val="FFFFFF"/>
                </a:solidFill>
              </a:rPr>
              <a:t>Inicio</a:t>
            </a:r>
            <a:r>
              <a:rPr lang="en-US" sz="1600" dirty="0">
                <a:solidFill>
                  <a:srgbClr val="FFFFFF"/>
                </a:solidFill>
              </a:rPr>
              <a:t> de </a:t>
            </a:r>
            <a:r>
              <a:rPr lang="en-US" sz="1600" dirty="0" err="1">
                <a:solidFill>
                  <a:srgbClr val="FFFFFF"/>
                </a:solidFill>
              </a:rPr>
              <a:t>sesión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en</a:t>
            </a:r>
            <a:r>
              <a:rPr lang="en-US" sz="1600" dirty="0">
                <a:solidFill>
                  <a:srgbClr val="FFFFFF"/>
                </a:solidFill>
              </a:rPr>
              <a:t> Polaris para </a:t>
            </a:r>
            <a:r>
              <a:rPr lang="en-US" sz="1600" dirty="0" err="1">
                <a:solidFill>
                  <a:srgbClr val="FFFFFF"/>
                </a:solidFill>
              </a:rPr>
              <a:t>cualquier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rotario</a:t>
            </a:r>
            <a:r>
              <a:rPr lang="en-US" sz="1600" dirty="0">
                <a:solidFill>
                  <a:srgbClr val="FFFFFF"/>
                </a:solidFill>
              </a:rPr>
              <a:t> del </a:t>
            </a:r>
            <a:r>
              <a:rPr lang="en-US" sz="1600" dirty="0" err="1">
                <a:solidFill>
                  <a:srgbClr val="FFFFFF"/>
                </a:solidFill>
              </a:rPr>
              <a:t>mundo</a:t>
            </a:r>
            <a:br>
              <a:rPr lang="de-CH" sz="2000" u="sng" dirty="0">
                <a:solidFill>
                  <a:schemeClr val="dk1"/>
                </a:solidFill>
              </a:rPr>
            </a:br>
            <a:endParaRPr sz="2000" u="sng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CH" sz="2000" dirty="0">
                <a:solidFill>
                  <a:schemeClr val="dk1"/>
                </a:solidFill>
              </a:rPr>
              <a:t>Polaris </a:t>
            </a:r>
            <a:r>
              <a:rPr lang="de-CH" sz="2000" dirty="0" err="1">
                <a:solidFill>
                  <a:schemeClr val="dk1"/>
                </a:solidFill>
              </a:rPr>
              <a:t>deployment</a:t>
            </a:r>
            <a:r>
              <a:rPr lang="de-CH" sz="2000" dirty="0">
                <a:solidFill>
                  <a:schemeClr val="dk1"/>
                </a:solidFill>
              </a:rPr>
              <a:t> planned in </a:t>
            </a:r>
            <a:r>
              <a:rPr lang="de-CH" sz="2000" dirty="0" err="1">
                <a:solidFill>
                  <a:schemeClr val="dk1"/>
                </a:solidFill>
              </a:rPr>
              <a:t>July</a:t>
            </a:r>
            <a:r>
              <a:rPr lang="de-CH" sz="2000" dirty="0">
                <a:solidFill>
                  <a:schemeClr val="dk1"/>
                </a:solidFill>
              </a:rPr>
              <a:t> 2025, after roll-</a:t>
            </a:r>
            <a:r>
              <a:rPr lang="de-CH" sz="2000" dirty="0" err="1">
                <a:solidFill>
                  <a:schemeClr val="dk1"/>
                </a:solidFill>
              </a:rPr>
              <a:t>over</a:t>
            </a:r>
            <a:r>
              <a:rPr lang="de-CH" sz="2000" dirty="0">
                <a:solidFill>
                  <a:schemeClr val="dk1"/>
                </a:solidFill>
              </a:rPr>
              <a:t> </a:t>
            </a:r>
            <a:r>
              <a:rPr lang="de-CH" sz="2000" dirty="0" err="1">
                <a:solidFill>
                  <a:schemeClr val="dk1"/>
                </a:solidFill>
              </a:rPr>
              <a:t>into</a:t>
            </a:r>
            <a:r>
              <a:rPr lang="de-CH" sz="2000" dirty="0">
                <a:solidFill>
                  <a:schemeClr val="dk1"/>
                </a:solidFill>
              </a:rPr>
              <a:t> 2025/26</a:t>
            </a:r>
            <a:endParaRPr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>
            <a:spLocks noGrp="1"/>
          </p:cNvSpPr>
          <p:nvPr>
            <p:ph type="body" idx="1"/>
          </p:nvPr>
        </p:nvSpPr>
        <p:spPr>
          <a:xfrm>
            <a:off x="302183" y="933353"/>
            <a:ext cx="8513749" cy="3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4000" y="0"/>
            <a:ext cx="899999" cy="34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8" descr="Une image contenant cercle, symbole, Graphique, rouge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6728" y="571747"/>
            <a:ext cx="3024658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8"/>
          <p:cNvSpPr txBox="1"/>
          <p:nvPr/>
        </p:nvSpPr>
        <p:spPr>
          <a:xfrm>
            <a:off x="1614299" y="3535268"/>
            <a:ext cx="591540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Enjoy your meal!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 txBox="1">
            <a:spLocks noGrp="1"/>
          </p:cNvSpPr>
          <p:nvPr>
            <p:ph type="body" idx="1"/>
          </p:nvPr>
        </p:nvSpPr>
        <p:spPr>
          <a:xfrm>
            <a:off x="0" y="345016"/>
            <a:ext cx="9144000" cy="4320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1960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Estado </a:t>
            </a: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actual</a:t>
            </a: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 planes de Polaris</a:t>
            </a:r>
            <a:endParaRPr lang="de-CH" sz="2400" dirty="0"/>
          </a:p>
        </p:txBody>
      </p:sp>
      <p:pic>
        <p:nvPicPr>
          <p:cNvPr id="116" name="Google Shape;11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4000" y="0"/>
            <a:ext cx="899999" cy="3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8"/>
          <p:cNvSpPr txBox="1"/>
          <p:nvPr/>
        </p:nvSpPr>
        <p:spPr>
          <a:xfrm>
            <a:off x="358825" y="777015"/>
            <a:ext cx="8673300" cy="3785045"/>
          </a:xfrm>
          <a:prstGeom prst="rect">
            <a:avLst/>
          </a:prstGeom>
          <a:noFill/>
          <a:ln>
            <a:noFill/>
          </a:ln>
          <a:effectLst>
            <a:outerShdw blurRad="88900" dist="61087" dir="5400000" rotWithShape="0">
              <a:srgbClr val="808080">
                <a:alpha val="2235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CH" sz="2000" dirty="0" err="1">
                <a:solidFill>
                  <a:schemeClr val="dk1"/>
                </a:solidFill>
              </a:rPr>
              <a:t>Situación</a:t>
            </a:r>
            <a:r>
              <a:rPr lang="de-CH" sz="2000" dirty="0">
                <a:solidFill>
                  <a:schemeClr val="dk1"/>
                </a:solidFill>
              </a:rPr>
              <a:t> </a:t>
            </a:r>
            <a:r>
              <a:rPr lang="de-CH" sz="2000" dirty="0" err="1">
                <a:solidFill>
                  <a:schemeClr val="dk1"/>
                </a:solidFill>
              </a:rPr>
              <a:t>actual</a:t>
            </a:r>
            <a:r>
              <a:rPr lang="de-CH" sz="2000" dirty="0">
                <a:solidFill>
                  <a:schemeClr val="dk1"/>
                </a:solidFill>
              </a:rPr>
              <a:t> de Polaris </a:t>
            </a:r>
            <a:r>
              <a:rPr lang="de-CH" sz="1600" i="1" dirty="0">
                <a:solidFill>
                  <a:schemeClr val="dk1"/>
                </a:solidFill>
              </a:rPr>
              <a:t>(</a:t>
            </a:r>
            <a:r>
              <a:rPr lang="de-CH" sz="1600" i="1" dirty="0" err="1">
                <a:solidFill>
                  <a:schemeClr val="dk1"/>
                </a:solidFill>
              </a:rPr>
              <a:t>halsta</a:t>
            </a:r>
            <a:r>
              <a:rPr lang="de-CH" sz="1600" i="1" dirty="0">
                <a:solidFill>
                  <a:schemeClr val="dk1"/>
                </a:solidFill>
              </a:rPr>
              <a:t> </a:t>
            </a:r>
            <a:r>
              <a:rPr lang="de-CH" sz="1600" i="1" dirty="0" err="1">
                <a:solidFill>
                  <a:schemeClr val="dk1"/>
                </a:solidFill>
              </a:rPr>
              <a:t>el</a:t>
            </a:r>
            <a:r>
              <a:rPr lang="de-CH" sz="1600" i="1" dirty="0">
                <a:solidFill>
                  <a:schemeClr val="dk1"/>
                </a:solidFill>
              </a:rPr>
              <a:t> 01.11.2024)</a:t>
            </a:r>
            <a:endParaRPr sz="2000" b="0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6195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</a:pPr>
            <a:r>
              <a:rPr lang="de-CH" sz="1600" dirty="0" err="1">
                <a:solidFill>
                  <a:schemeClr val="dk1"/>
                </a:solidFill>
              </a:rPr>
              <a:t>Finalización</a:t>
            </a:r>
            <a:r>
              <a:rPr lang="de-CH" sz="1600" dirty="0">
                <a:solidFill>
                  <a:schemeClr val="dk1"/>
                </a:solidFill>
              </a:rPr>
              <a:t> del </a:t>
            </a:r>
            <a:r>
              <a:rPr lang="de-CH" sz="1600" dirty="0" err="1">
                <a:solidFill>
                  <a:schemeClr val="dk1"/>
                </a:solidFill>
              </a:rPr>
              <a:t>pago</a:t>
            </a:r>
            <a:r>
              <a:rPr lang="de-CH" sz="1600" dirty="0">
                <a:solidFill>
                  <a:schemeClr val="dk1"/>
                </a:solidFill>
              </a:rPr>
              <a:t> en </a:t>
            </a:r>
            <a:r>
              <a:rPr lang="de-CH" sz="1600" dirty="0" err="1">
                <a:solidFill>
                  <a:schemeClr val="dk1"/>
                </a:solidFill>
              </a:rPr>
              <a:t>línea</a:t>
            </a:r>
            <a:r>
              <a:rPr lang="de-CH" sz="1600" dirty="0">
                <a:solidFill>
                  <a:schemeClr val="dk1"/>
                </a:solidFill>
              </a:rPr>
              <a:t> en </a:t>
            </a:r>
            <a:r>
              <a:rPr lang="de-CH" sz="1600" dirty="0" err="1">
                <a:solidFill>
                  <a:schemeClr val="dk1"/>
                </a:solidFill>
              </a:rPr>
              <a:t>el</a:t>
            </a:r>
            <a:r>
              <a:rPr lang="de-CH" sz="1600" dirty="0">
                <a:solidFill>
                  <a:schemeClr val="dk1"/>
                </a:solidFill>
              </a:rPr>
              <a:t> 1T2025</a:t>
            </a:r>
          </a:p>
          <a:p>
            <a:pPr marL="36195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</a:pPr>
            <a:r>
              <a:rPr lang="fr-CH" sz="1600" dirty="0" err="1">
                <a:solidFill>
                  <a:schemeClr val="dk1"/>
                </a:solidFill>
              </a:rPr>
              <a:t>Desarollo</a:t>
            </a:r>
            <a:r>
              <a:rPr lang="fr-CH" sz="1600" dirty="0">
                <a:solidFill>
                  <a:schemeClr val="dk1"/>
                </a:solidFill>
              </a:rPr>
              <a:t> </a:t>
            </a:r>
            <a:r>
              <a:rPr lang="fr-CH" sz="1600" dirty="0" err="1">
                <a:solidFill>
                  <a:schemeClr val="dk1"/>
                </a:solidFill>
              </a:rPr>
              <a:t>della</a:t>
            </a:r>
            <a:r>
              <a:rPr lang="fr-CH" sz="1600" dirty="0">
                <a:solidFill>
                  <a:schemeClr val="dk1"/>
                </a:solidFill>
              </a:rPr>
              <a:t> </a:t>
            </a:r>
            <a:r>
              <a:rPr lang="fr-CH" sz="1600" dirty="0" err="1">
                <a:solidFill>
                  <a:schemeClr val="dk1"/>
                </a:solidFill>
              </a:rPr>
              <a:t>pasarela</a:t>
            </a:r>
            <a:r>
              <a:rPr lang="fr-CH" sz="1600" dirty="0">
                <a:solidFill>
                  <a:schemeClr val="dk1"/>
                </a:solidFill>
              </a:rPr>
              <a:t> SEMDA-3 en 3T2024 - 2T2025</a:t>
            </a:r>
            <a:endParaRPr sz="1600" dirty="0">
              <a:solidFill>
                <a:schemeClr val="dk1"/>
              </a:solidFill>
            </a:endParaRPr>
          </a:p>
          <a:p>
            <a:pPr marL="36195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</a:pPr>
            <a:r>
              <a:rPr lang="de-CH" sz="1600" dirty="0" err="1">
                <a:solidFill>
                  <a:schemeClr val="dk1"/>
                </a:solidFill>
              </a:rPr>
              <a:t>Integración</a:t>
            </a:r>
            <a:r>
              <a:rPr lang="de-CH" sz="1600" dirty="0">
                <a:solidFill>
                  <a:schemeClr val="dk1"/>
                </a:solidFill>
              </a:rPr>
              <a:t> de SEMDA-3 en Polaris 4Q2024 - 3Q2025</a:t>
            </a:r>
            <a:endParaRPr sz="1600" dirty="0">
              <a:solidFill>
                <a:schemeClr val="dk1"/>
              </a:solidFill>
            </a:endParaRPr>
          </a:p>
          <a:p>
            <a:pPr marL="36195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</a:pPr>
            <a:r>
              <a:rPr lang="de-CH" sz="1600" dirty="0">
                <a:solidFill>
                  <a:schemeClr val="dk1"/>
                </a:solidFill>
              </a:rPr>
              <a:t>Clausura final de SEMDA-2 en </a:t>
            </a:r>
            <a:r>
              <a:rPr lang="de-CH" sz="1600" dirty="0" err="1">
                <a:solidFill>
                  <a:schemeClr val="dk1"/>
                </a:solidFill>
              </a:rPr>
              <a:t>el</a:t>
            </a:r>
            <a:r>
              <a:rPr lang="de-CH" sz="1600" dirty="0">
                <a:solidFill>
                  <a:schemeClr val="dk1"/>
                </a:solidFill>
              </a:rPr>
              <a:t> 4Q2025</a:t>
            </a:r>
            <a:br>
              <a:rPr lang="de-CH" sz="1600" dirty="0">
                <a:solidFill>
                  <a:schemeClr val="dk1"/>
                </a:solidFill>
              </a:rPr>
            </a:br>
            <a:endParaRPr lang="fr-CH" sz="10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CH" sz="2000" dirty="0" err="1">
                <a:solidFill>
                  <a:schemeClr val="dk1"/>
                </a:solidFill>
              </a:rPr>
              <a:t>Consecuencias</a:t>
            </a:r>
            <a:r>
              <a:rPr lang="fr-CH" sz="2000" dirty="0">
                <a:solidFill>
                  <a:schemeClr val="dk1"/>
                </a:solidFill>
              </a:rPr>
              <a:t>:</a:t>
            </a:r>
          </a:p>
          <a:p>
            <a:pPr marL="36195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3"/>
              </a:buClr>
              <a:buSzPts val="1600"/>
              <a:buFont typeface="Arial"/>
              <a:buChar char="•"/>
            </a:pPr>
            <a:r>
              <a:rPr lang="de-CH" sz="1600" dirty="0">
                <a:solidFill>
                  <a:schemeClr val="accent2"/>
                </a:solidFill>
              </a:rPr>
              <a:t>El </a:t>
            </a:r>
            <a:r>
              <a:rPr lang="de-CH" sz="1600" dirty="0" err="1">
                <a:solidFill>
                  <a:schemeClr val="accent2"/>
                </a:solidFill>
              </a:rPr>
              <a:t>desarrollo</a:t>
            </a:r>
            <a:r>
              <a:rPr lang="de-CH" sz="1600" dirty="0">
                <a:solidFill>
                  <a:schemeClr val="accent2"/>
                </a:solidFill>
              </a:rPr>
              <a:t> de </a:t>
            </a:r>
            <a:r>
              <a:rPr lang="de-CH" sz="1600" dirty="0" err="1">
                <a:solidFill>
                  <a:schemeClr val="accent2"/>
                </a:solidFill>
              </a:rPr>
              <a:t>todas</a:t>
            </a:r>
            <a:r>
              <a:rPr lang="de-CH" sz="1600" dirty="0">
                <a:solidFill>
                  <a:schemeClr val="accent2"/>
                </a:solidFill>
              </a:rPr>
              <a:t> las </a:t>
            </a:r>
            <a:r>
              <a:rPr lang="de-CH" sz="1600" dirty="0" err="1">
                <a:solidFill>
                  <a:schemeClr val="accent2"/>
                </a:solidFill>
              </a:rPr>
              <a:t>demás</a:t>
            </a:r>
            <a:r>
              <a:rPr lang="de-CH" sz="1600" dirty="0">
                <a:solidFill>
                  <a:schemeClr val="accent2"/>
                </a:solidFill>
              </a:rPr>
              <a:t> </a:t>
            </a:r>
            <a:r>
              <a:rPr lang="de-CH" sz="1600" dirty="0" err="1">
                <a:solidFill>
                  <a:schemeClr val="accent2"/>
                </a:solidFill>
              </a:rPr>
              <a:t>funciones</a:t>
            </a:r>
            <a:r>
              <a:rPr lang="de-CH" sz="1600" dirty="0">
                <a:solidFill>
                  <a:schemeClr val="accent2"/>
                </a:solidFill>
              </a:rPr>
              <a:t> se </a:t>
            </a:r>
            <a:r>
              <a:rPr lang="de-CH" sz="1600" dirty="0" err="1">
                <a:solidFill>
                  <a:schemeClr val="accent2"/>
                </a:solidFill>
              </a:rPr>
              <a:t>detiene</a:t>
            </a:r>
            <a:r>
              <a:rPr lang="de-CH" sz="1600" dirty="0">
                <a:solidFill>
                  <a:schemeClr val="accent2"/>
                </a:solidFill>
              </a:rPr>
              <a:t> </a:t>
            </a:r>
            <a:r>
              <a:rPr lang="de-CH" sz="1600" dirty="0" err="1">
                <a:solidFill>
                  <a:schemeClr val="accent2"/>
                </a:solidFill>
              </a:rPr>
              <a:t>hasta</a:t>
            </a:r>
            <a:r>
              <a:rPr lang="de-CH" sz="1600" dirty="0">
                <a:solidFill>
                  <a:schemeClr val="accent2"/>
                </a:solidFill>
              </a:rPr>
              <a:t> </a:t>
            </a:r>
            <a:r>
              <a:rPr lang="de-CH" sz="1600" dirty="0" err="1">
                <a:solidFill>
                  <a:schemeClr val="accent2"/>
                </a:solidFill>
              </a:rPr>
              <a:t>el</a:t>
            </a:r>
            <a:r>
              <a:rPr lang="de-CH" sz="1600" dirty="0">
                <a:solidFill>
                  <a:schemeClr val="accent2"/>
                </a:solidFill>
              </a:rPr>
              <a:t> 3T2025</a:t>
            </a:r>
            <a:br>
              <a:rPr lang="de-CH" sz="1600" dirty="0">
                <a:solidFill>
                  <a:schemeClr val="dk1"/>
                </a:solidFill>
              </a:rPr>
            </a:br>
            <a:r>
              <a:rPr lang="de-CH" sz="1200" dirty="0">
                <a:solidFill>
                  <a:schemeClr val="dk1"/>
                </a:solidFill>
              </a:rPr>
              <a:t>2 </a:t>
            </a:r>
            <a:r>
              <a:rPr lang="de-CH" sz="1200" dirty="0" err="1">
                <a:solidFill>
                  <a:schemeClr val="dk1"/>
                </a:solidFill>
              </a:rPr>
              <a:t>Excepciones</a:t>
            </a:r>
            <a:r>
              <a:rPr lang="de-CH" sz="1200" dirty="0">
                <a:solidFill>
                  <a:schemeClr val="dk1"/>
                </a:solidFill>
              </a:rPr>
              <a:t>:</a:t>
            </a:r>
            <a:endParaRPr sz="1200" dirty="0">
              <a:solidFill>
                <a:schemeClr val="dk1"/>
              </a:solidFill>
            </a:endParaRPr>
          </a:p>
          <a:p>
            <a:pPr marL="540000" marR="0" lvl="1" indent="-144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</a:pPr>
            <a:r>
              <a:rPr lang="de-CH" sz="1100" dirty="0" err="1">
                <a:solidFill>
                  <a:schemeClr val="dk1"/>
                </a:solidFill>
              </a:rPr>
              <a:t>Gestión</a:t>
            </a:r>
            <a:r>
              <a:rPr lang="de-CH" sz="1100" dirty="0">
                <a:solidFill>
                  <a:schemeClr val="dk1"/>
                </a:solidFill>
              </a:rPr>
              <a:t> </a:t>
            </a:r>
            <a:r>
              <a:rPr lang="de-CH" sz="1100" dirty="0" err="1">
                <a:solidFill>
                  <a:schemeClr val="dk1"/>
                </a:solidFill>
              </a:rPr>
              <a:t>nueva</a:t>
            </a:r>
            <a:r>
              <a:rPr lang="de-CH" sz="1100" dirty="0">
                <a:solidFill>
                  <a:schemeClr val="dk1"/>
                </a:solidFill>
              </a:rPr>
              <a:t> </a:t>
            </a:r>
            <a:r>
              <a:rPr lang="de-CH" sz="1100" dirty="0" err="1">
                <a:solidFill>
                  <a:schemeClr val="dk1"/>
                </a:solidFill>
              </a:rPr>
              <a:t>y</a:t>
            </a:r>
            <a:r>
              <a:rPr lang="de-CH" sz="1100" dirty="0">
                <a:solidFill>
                  <a:schemeClr val="dk1"/>
                </a:solidFill>
              </a:rPr>
              <a:t> flexible de los </a:t>
            </a:r>
            <a:r>
              <a:rPr lang="de-CH" sz="1100" dirty="0" err="1">
                <a:solidFill>
                  <a:schemeClr val="dk1"/>
                </a:solidFill>
              </a:rPr>
              <a:t>grupos</a:t>
            </a:r>
            <a:r>
              <a:rPr lang="de-CH" sz="1100" dirty="0">
                <a:solidFill>
                  <a:schemeClr val="dk1"/>
                </a:solidFill>
              </a:rPr>
              <a:t> </a:t>
            </a:r>
            <a:r>
              <a:rPr lang="de-CH" sz="1100" dirty="0" err="1">
                <a:solidFill>
                  <a:schemeClr val="dk1"/>
                </a:solidFill>
              </a:rPr>
              <a:t>beneficiarios</a:t>
            </a:r>
            <a:r>
              <a:rPr lang="de-CH" sz="1100" dirty="0">
                <a:solidFill>
                  <a:schemeClr val="dk1"/>
                </a:solidFill>
              </a:rPr>
              <a:t>, </a:t>
            </a:r>
            <a:r>
              <a:rPr lang="de-CH" sz="1100" dirty="0" err="1">
                <a:solidFill>
                  <a:schemeClr val="dk1"/>
                </a:solidFill>
              </a:rPr>
              <a:t>para</a:t>
            </a:r>
            <a:r>
              <a:rPr lang="de-CH" sz="1100" dirty="0">
                <a:solidFill>
                  <a:schemeClr val="dk1"/>
                </a:solidFill>
              </a:rPr>
              <a:t> </a:t>
            </a:r>
            <a:r>
              <a:rPr lang="de-CH" sz="1100" dirty="0" err="1">
                <a:solidFill>
                  <a:schemeClr val="dk1"/>
                </a:solidFill>
              </a:rPr>
              <a:t>mejorar</a:t>
            </a:r>
            <a:r>
              <a:rPr lang="de-CH" sz="1100" dirty="0">
                <a:solidFill>
                  <a:schemeClr val="dk1"/>
                </a:solidFill>
              </a:rPr>
              <a:t> </a:t>
            </a:r>
            <a:r>
              <a:rPr lang="de-CH" sz="1100" dirty="0" err="1">
                <a:solidFill>
                  <a:schemeClr val="dk1"/>
                </a:solidFill>
              </a:rPr>
              <a:t>colaboración</a:t>
            </a:r>
            <a:r>
              <a:rPr lang="de-CH" sz="1100" dirty="0">
                <a:solidFill>
                  <a:schemeClr val="dk1"/>
                </a:solidFill>
              </a:rPr>
              <a:t> </a:t>
            </a:r>
            <a:r>
              <a:rPr lang="de-CH" sz="1100" dirty="0" err="1">
                <a:solidFill>
                  <a:schemeClr val="dk1"/>
                </a:solidFill>
              </a:rPr>
              <a:t>y</a:t>
            </a:r>
            <a:r>
              <a:rPr lang="de-CH" sz="1100" dirty="0">
                <a:solidFill>
                  <a:schemeClr val="dk1"/>
                </a:solidFill>
              </a:rPr>
              <a:t> </a:t>
            </a:r>
            <a:r>
              <a:rPr lang="de-CH" sz="1100" dirty="0" err="1">
                <a:solidFill>
                  <a:schemeClr val="dk1"/>
                </a:solidFill>
              </a:rPr>
              <a:t>apoyo</a:t>
            </a:r>
            <a:r>
              <a:rPr lang="de-CH" sz="1100" dirty="0">
                <a:solidFill>
                  <a:schemeClr val="dk1"/>
                </a:solidFill>
              </a:rPr>
              <a:t> de los GC (</a:t>
            </a:r>
            <a:r>
              <a:rPr lang="de-CH" sz="1100" dirty="0" err="1">
                <a:solidFill>
                  <a:schemeClr val="dk1"/>
                </a:solidFill>
              </a:rPr>
              <a:t>Delegados</a:t>
            </a:r>
            <a:r>
              <a:rPr lang="de-CH" sz="1100" dirty="0">
                <a:solidFill>
                  <a:schemeClr val="dk1"/>
                </a:solidFill>
              </a:rPr>
              <a:t> del </a:t>
            </a:r>
            <a:r>
              <a:rPr lang="de-CH" sz="1100" dirty="0" err="1">
                <a:solidFill>
                  <a:schemeClr val="dk1"/>
                </a:solidFill>
              </a:rPr>
              <a:t>Gobernador</a:t>
            </a:r>
            <a:r>
              <a:rPr lang="de-CH" sz="1100" dirty="0">
                <a:solidFill>
                  <a:schemeClr val="dk1"/>
                </a:solidFill>
              </a:rPr>
              <a:t> )</a:t>
            </a:r>
            <a:endParaRPr sz="1100" dirty="0">
              <a:solidFill>
                <a:schemeClr val="dk1"/>
              </a:solidFill>
            </a:endParaRPr>
          </a:p>
          <a:p>
            <a:pPr marL="540000" marR="0" lvl="1" indent="-144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</a:pPr>
            <a:r>
              <a:rPr lang="de-CH" sz="1100" dirty="0" err="1">
                <a:solidFill>
                  <a:schemeClr val="dk1"/>
                </a:solidFill>
              </a:rPr>
              <a:t>Participación</a:t>
            </a:r>
            <a:r>
              <a:rPr lang="de-CH" sz="1100" dirty="0">
                <a:solidFill>
                  <a:schemeClr val="dk1"/>
                </a:solidFill>
              </a:rPr>
              <a:t> en </a:t>
            </a:r>
            <a:r>
              <a:rPr lang="de-CH" sz="1100" dirty="0" err="1">
                <a:solidFill>
                  <a:schemeClr val="dk1"/>
                </a:solidFill>
              </a:rPr>
              <a:t>el</a:t>
            </a:r>
            <a:r>
              <a:rPr lang="de-CH" sz="1100" dirty="0">
                <a:solidFill>
                  <a:schemeClr val="dk1"/>
                </a:solidFill>
              </a:rPr>
              <a:t> </a:t>
            </a:r>
            <a:r>
              <a:rPr lang="de-CH" sz="1100" dirty="0" err="1">
                <a:solidFill>
                  <a:schemeClr val="dk1"/>
                </a:solidFill>
              </a:rPr>
              <a:t>evento</a:t>
            </a:r>
            <a:r>
              <a:rPr lang="de-CH" sz="1100" dirty="0">
                <a:solidFill>
                  <a:schemeClr val="dk1"/>
                </a:solidFill>
              </a:rPr>
              <a:t> </a:t>
            </a:r>
            <a:r>
              <a:rPr lang="de-CH" sz="1100" dirty="0" err="1">
                <a:solidFill>
                  <a:schemeClr val="dk1"/>
                </a:solidFill>
              </a:rPr>
              <a:t>limitada</a:t>
            </a:r>
            <a:r>
              <a:rPr lang="de-CH" sz="1100" dirty="0">
                <a:solidFill>
                  <a:schemeClr val="dk1"/>
                </a:solidFill>
              </a:rPr>
              <a:t> </a:t>
            </a:r>
            <a:r>
              <a:rPr lang="de-CH" sz="1100" dirty="0" err="1">
                <a:solidFill>
                  <a:schemeClr val="dk1"/>
                </a:solidFill>
              </a:rPr>
              <a:t>únicamente</a:t>
            </a:r>
            <a:r>
              <a:rPr lang="de-CH" sz="1100" dirty="0">
                <a:solidFill>
                  <a:schemeClr val="dk1"/>
                </a:solidFill>
              </a:rPr>
              <a:t> a las personas </a:t>
            </a:r>
            <a:r>
              <a:rPr lang="de-CH" sz="1100" dirty="0" err="1">
                <a:solidFill>
                  <a:schemeClr val="dk1"/>
                </a:solidFill>
              </a:rPr>
              <a:t>invitadas</a:t>
            </a:r>
            <a:endParaRPr sz="1100" dirty="0">
              <a:solidFill>
                <a:schemeClr val="dk1"/>
              </a:solidFill>
            </a:endParaRPr>
          </a:p>
          <a:p>
            <a:pPr marL="36195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</a:pPr>
            <a:r>
              <a:rPr lang="de-CH" sz="1600" dirty="0" err="1">
                <a:solidFill>
                  <a:schemeClr val="dk1"/>
                </a:solidFill>
              </a:rPr>
              <a:t>Planificación</a:t>
            </a:r>
            <a:r>
              <a:rPr lang="de-CH" sz="1600" dirty="0">
                <a:solidFill>
                  <a:schemeClr val="dk1"/>
                </a:solidFill>
              </a:rPr>
              <a:t> de </a:t>
            </a:r>
            <a:r>
              <a:rPr lang="de-CH" sz="1600" dirty="0" err="1">
                <a:solidFill>
                  <a:schemeClr val="dk1"/>
                </a:solidFill>
              </a:rPr>
              <a:t>nuevas</a:t>
            </a:r>
            <a:r>
              <a:rPr lang="de-CH" sz="1600" dirty="0">
                <a:solidFill>
                  <a:schemeClr val="dk1"/>
                </a:solidFill>
              </a:rPr>
              <a:t> </a:t>
            </a:r>
            <a:r>
              <a:rPr lang="de-CH" sz="1600" dirty="0" err="1">
                <a:solidFill>
                  <a:schemeClr val="dk1"/>
                </a:solidFill>
              </a:rPr>
              <a:t>funciones</a:t>
            </a:r>
            <a:r>
              <a:rPr lang="de-CH" sz="1600" dirty="0">
                <a:solidFill>
                  <a:schemeClr val="dk1"/>
                </a:solidFill>
              </a:rPr>
              <a:t> </a:t>
            </a:r>
            <a:r>
              <a:rPr lang="de-CH" sz="1600" dirty="0" err="1">
                <a:solidFill>
                  <a:schemeClr val="dk1"/>
                </a:solidFill>
              </a:rPr>
              <a:t>comenzará</a:t>
            </a:r>
            <a:r>
              <a:rPr lang="de-CH" sz="1600" dirty="0">
                <a:solidFill>
                  <a:schemeClr val="dk1"/>
                </a:solidFill>
              </a:rPr>
              <a:t> </a:t>
            </a:r>
            <a:r>
              <a:rPr lang="de-CH" sz="1600" dirty="0" err="1">
                <a:solidFill>
                  <a:schemeClr val="dk1"/>
                </a:solidFill>
              </a:rPr>
              <a:t>el</a:t>
            </a:r>
            <a:r>
              <a:rPr lang="de-CH" sz="1600" dirty="0">
                <a:solidFill>
                  <a:schemeClr val="dk1"/>
                </a:solidFill>
              </a:rPr>
              <a:t> 25 de </a:t>
            </a:r>
            <a:r>
              <a:rPr lang="de-CH" sz="1600" dirty="0" err="1">
                <a:solidFill>
                  <a:schemeClr val="dk1"/>
                </a:solidFill>
              </a:rPr>
              <a:t>mayo</a:t>
            </a:r>
            <a:r>
              <a:rPr lang="de-CH" sz="1600" dirty="0">
                <a:solidFill>
                  <a:schemeClr val="dk1"/>
                </a:solidFill>
              </a:rPr>
              <a:t> </a:t>
            </a:r>
            <a:r>
              <a:rPr lang="de-CH" sz="1600" dirty="0" err="1">
                <a:solidFill>
                  <a:schemeClr val="dk1"/>
                </a:solidFill>
              </a:rPr>
              <a:t>para</a:t>
            </a:r>
            <a:r>
              <a:rPr lang="de-CH" sz="1600" dirty="0">
                <a:solidFill>
                  <a:schemeClr val="dk1"/>
                </a:solidFill>
              </a:rPr>
              <a:t> </a:t>
            </a:r>
            <a:r>
              <a:rPr lang="de-CH" sz="1600" dirty="0" err="1">
                <a:solidFill>
                  <a:schemeClr val="dk1"/>
                </a:solidFill>
              </a:rPr>
              <a:t>el</a:t>
            </a:r>
            <a:r>
              <a:rPr lang="de-CH" sz="1600" dirty="0">
                <a:solidFill>
                  <a:schemeClr val="dk1"/>
                </a:solidFill>
              </a:rPr>
              <a:t> </a:t>
            </a:r>
            <a:r>
              <a:rPr lang="de-CH" sz="1600" dirty="0" err="1">
                <a:solidFill>
                  <a:schemeClr val="dk1"/>
                </a:solidFill>
              </a:rPr>
              <a:t>periodo</a:t>
            </a:r>
            <a:r>
              <a:rPr lang="de-CH" sz="1600" dirty="0">
                <a:solidFill>
                  <a:schemeClr val="dk1"/>
                </a:solidFill>
              </a:rPr>
              <a:t> 2025/2026</a:t>
            </a:r>
            <a:endParaRPr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11fd64142e_0_1"/>
          <p:cNvSpPr txBox="1">
            <a:spLocks noGrp="1"/>
          </p:cNvSpPr>
          <p:nvPr>
            <p:ph type="body" idx="1"/>
          </p:nvPr>
        </p:nvSpPr>
        <p:spPr>
          <a:xfrm>
            <a:off x="0" y="345016"/>
            <a:ext cx="9144000" cy="4320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1960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de-CH" sz="2600" cap="small">
                <a:latin typeface="Arial"/>
                <a:ea typeface="Arial"/>
                <a:cs typeface="Arial"/>
                <a:sym typeface="Arial"/>
              </a:rPr>
              <a:t>Discussion</a:t>
            </a:r>
            <a:endParaRPr sz="2400"/>
          </a:p>
        </p:txBody>
      </p:sp>
      <p:pic>
        <p:nvPicPr>
          <p:cNvPr id="187" name="Google Shape;187;g311fd64142e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4000" y="0"/>
            <a:ext cx="899999" cy="3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311fd64142e_0_1"/>
          <p:cNvSpPr txBox="1"/>
          <p:nvPr/>
        </p:nvSpPr>
        <p:spPr>
          <a:xfrm>
            <a:off x="358825" y="792000"/>
            <a:ext cx="8640000" cy="3856768"/>
          </a:xfrm>
          <a:prstGeom prst="rect">
            <a:avLst/>
          </a:prstGeom>
          <a:noFill/>
          <a:ln>
            <a:noFill/>
          </a:ln>
          <a:effectLst>
            <a:outerShdw blurRad="88900" dist="61087" dir="5400000" rotWithShape="0">
              <a:srgbClr val="808080">
                <a:alpha val="2235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8425" lvl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fr-CH" sz="2000" dirty="0" err="1">
                <a:solidFill>
                  <a:schemeClr val="dk1"/>
                </a:solidFill>
              </a:rPr>
              <a:t>Situación</a:t>
            </a:r>
            <a:r>
              <a:rPr lang="fr-CH" sz="2000" dirty="0">
                <a:solidFill>
                  <a:schemeClr val="dk1"/>
                </a:solidFill>
              </a:rPr>
              <a:t> de Polaris en España</a:t>
            </a:r>
            <a:endParaRPr lang="en-CH" sz="2000" b="0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60000" marR="0" lvl="0" indent="-288000" algn="l" rtl="0">
              <a:lnSpc>
                <a:spcPct val="100000"/>
              </a:lnSpc>
              <a:spcAft>
                <a:spcPts val="300"/>
              </a:spcAft>
              <a:buClr>
                <a:schemeClr val="accent3"/>
              </a:buClr>
              <a:buSzPts val="1600"/>
              <a:buFont typeface="Arial"/>
              <a:buChar char="•"/>
            </a:pPr>
            <a:r>
              <a:rPr lang="fr-CH" sz="1600" dirty="0" err="1">
                <a:solidFill>
                  <a:schemeClr val="dk1"/>
                </a:solidFill>
              </a:rPr>
              <a:t>Pequeños</a:t>
            </a:r>
            <a:r>
              <a:rPr lang="fr-CH" sz="1600" dirty="0">
                <a:solidFill>
                  <a:schemeClr val="dk1"/>
                </a:solidFill>
              </a:rPr>
              <a:t> </a:t>
            </a:r>
            <a:r>
              <a:rPr lang="fr-CH" sz="1600" dirty="0" err="1">
                <a:solidFill>
                  <a:schemeClr val="dk1"/>
                </a:solidFill>
              </a:rPr>
              <a:t>clube</a:t>
            </a:r>
            <a:r>
              <a:rPr lang="en-CH" sz="1600">
                <a:solidFill>
                  <a:schemeClr val="dk1"/>
                </a:solidFill>
              </a:rPr>
              <a:t>s = </a:t>
            </a:r>
            <a:r>
              <a:rPr lang="fr-CH" sz="1600" dirty="0">
                <a:solidFill>
                  <a:schemeClr val="dk1"/>
                </a:solidFill>
              </a:rPr>
              <a:t>son sensibles al </a:t>
            </a:r>
            <a:r>
              <a:rPr lang="fr-CH" sz="1600" dirty="0" err="1">
                <a:solidFill>
                  <a:schemeClr val="dk1"/>
                </a:solidFill>
              </a:rPr>
              <a:t>precio</a:t>
            </a:r>
            <a:r>
              <a:rPr lang="en-CH" sz="1600">
                <a:solidFill>
                  <a:schemeClr val="dk1"/>
                </a:solidFill>
              </a:rPr>
              <a:t> = </a:t>
            </a:r>
            <a:r>
              <a:rPr lang="fr-CH" sz="1600" dirty="0">
                <a:solidFill>
                  <a:schemeClr val="dk1"/>
                </a:solidFill>
              </a:rPr>
              <a:t>España </a:t>
            </a:r>
            <a:r>
              <a:rPr lang="fr-CH" sz="1600" dirty="0" err="1">
                <a:solidFill>
                  <a:schemeClr val="dk1"/>
                </a:solidFill>
              </a:rPr>
              <a:t>paga</a:t>
            </a:r>
            <a:r>
              <a:rPr lang="fr-CH" sz="1600" dirty="0">
                <a:solidFill>
                  <a:schemeClr val="dk1"/>
                </a:solidFill>
              </a:rPr>
              <a:t> un </a:t>
            </a:r>
            <a:r>
              <a:rPr lang="fr-CH" sz="1600" dirty="0" err="1">
                <a:solidFill>
                  <a:schemeClr val="dk1"/>
                </a:solidFill>
              </a:rPr>
              <a:t>precio</a:t>
            </a:r>
            <a:r>
              <a:rPr lang="fr-CH" sz="1600" dirty="0">
                <a:solidFill>
                  <a:schemeClr val="dk1"/>
                </a:solidFill>
              </a:rPr>
              <a:t> en EU </a:t>
            </a:r>
            <a:r>
              <a:rPr lang="fr-CH" sz="1600" dirty="0" err="1">
                <a:solidFill>
                  <a:schemeClr val="dk1"/>
                </a:solidFill>
              </a:rPr>
              <a:t>más</a:t>
            </a:r>
            <a:r>
              <a:rPr lang="fr-CH" sz="1600" dirty="0">
                <a:solidFill>
                  <a:schemeClr val="dk1"/>
                </a:solidFill>
              </a:rPr>
              <a:t> </a:t>
            </a:r>
            <a:r>
              <a:rPr lang="fr-CH" sz="1600" dirty="0" err="1">
                <a:solidFill>
                  <a:schemeClr val="dk1"/>
                </a:solidFill>
              </a:rPr>
              <a:t>bajo</a:t>
            </a:r>
            <a:endParaRPr lang="en-CH" sz="1600" dirty="0">
              <a:solidFill>
                <a:schemeClr val="dk1"/>
              </a:solidFill>
            </a:endParaRPr>
          </a:p>
          <a:p>
            <a:pPr marL="360000" marR="0" lvl="0" indent="-288000" algn="l" rtl="0">
              <a:lnSpc>
                <a:spcPct val="100000"/>
              </a:lnSpc>
              <a:spcAft>
                <a:spcPts val="300"/>
              </a:spcAft>
              <a:buClr>
                <a:schemeClr val="accent3"/>
              </a:buClr>
              <a:buSzPts val="1600"/>
              <a:buFont typeface="Arial"/>
              <a:buChar char="•"/>
            </a:pPr>
            <a:r>
              <a:rPr lang="fr-CH" sz="1600" dirty="0">
                <a:solidFill>
                  <a:schemeClr val="dk1"/>
                </a:solidFill>
              </a:rPr>
              <a:t>Para </a:t>
            </a:r>
            <a:r>
              <a:rPr lang="fr-CH" sz="1600" dirty="0" err="1">
                <a:solidFill>
                  <a:schemeClr val="dk1"/>
                </a:solidFill>
              </a:rPr>
              <a:t>clubes</a:t>
            </a:r>
            <a:r>
              <a:rPr lang="fr-CH" sz="1600" dirty="0">
                <a:solidFill>
                  <a:schemeClr val="dk1"/>
                </a:solidFill>
              </a:rPr>
              <a:t> que no </a:t>
            </a:r>
            <a:r>
              <a:rPr lang="fr-CH" sz="1600" dirty="0" err="1">
                <a:solidFill>
                  <a:schemeClr val="dk1"/>
                </a:solidFill>
              </a:rPr>
              <a:t>utilizan</a:t>
            </a:r>
            <a:r>
              <a:rPr lang="fr-CH" sz="1600" dirty="0">
                <a:solidFill>
                  <a:schemeClr val="dk1"/>
                </a:solidFill>
              </a:rPr>
              <a:t> Polaris </a:t>
            </a:r>
            <a:r>
              <a:rPr lang="fr-CH" sz="1600" dirty="0" err="1">
                <a:solidFill>
                  <a:schemeClr val="dk1"/>
                </a:solidFill>
              </a:rPr>
              <a:t>funciones</a:t>
            </a:r>
            <a:r>
              <a:rPr lang="fr-CH" sz="1600" dirty="0">
                <a:solidFill>
                  <a:schemeClr val="dk1"/>
                </a:solidFill>
              </a:rPr>
              <a:t> </a:t>
            </a:r>
            <a:r>
              <a:rPr lang="fr-CH" sz="1600" dirty="0" err="1">
                <a:solidFill>
                  <a:schemeClr val="dk1"/>
                </a:solidFill>
              </a:rPr>
              <a:t>puede</a:t>
            </a:r>
            <a:r>
              <a:rPr lang="fr-CH" sz="1600" dirty="0">
                <a:solidFill>
                  <a:schemeClr val="dk1"/>
                </a:solidFill>
              </a:rPr>
              <a:t> </a:t>
            </a:r>
            <a:r>
              <a:rPr lang="fr-CH" sz="1600" dirty="0" err="1">
                <a:solidFill>
                  <a:schemeClr val="dk1"/>
                </a:solidFill>
              </a:rPr>
              <a:t>ser</a:t>
            </a:r>
            <a:r>
              <a:rPr lang="fr-CH" sz="1600" dirty="0">
                <a:solidFill>
                  <a:schemeClr val="dk1"/>
                </a:solidFill>
              </a:rPr>
              <a:t> </a:t>
            </a:r>
            <a:r>
              <a:rPr lang="fr-CH" sz="1600" dirty="0" err="1">
                <a:solidFill>
                  <a:schemeClr val="dk1"/>
                </a:solidFill>
              </a:rPr>
              <a:t>caro</a:t>
            </a:r>
            <a:r>
              <a:rPr lang="fr-CH" sz="1600" dirty="0">
                <a:solidFill>
                  <a:schemeClr val="dk1"/>
                </a:solidFill>
              </a:rPr>
              <a:t> =&gt; el </a:t>
            </a:r>
            <a:r>
              <a:rPr lang="fr-CH" sz="1600" dirty="0" err="1">
                <a:solidFill>
                  <a:schemeClr val="dk1"/>
                </a:solidFill>
              </a:rPr>
              <a:t>uso</a:t>
            </a:r>
            <a:r>
              <a:rPr lang="fr-CH" sz="1600" dirty="0">
                <a:solidFill>
                  <a:schemeClr val="dk1"/>
                </a:solidFill>
              </a:rPr>
              <a:t> es </a:t>
            </a:r>
            <a:r>
              <a:rPr lang="fr-CH" sz="1600" dirty="0" err="1">
                <a:solidFill>
                  <a:schemeClr val="dk1"/>
                </a:solidFill>
              </a:rPr>
              <a:t>esencia</a:t>
            </a:r>
            <a:r>
              <a:rPr lang="en-CH" sz="1600">
                <a:solidFill>
                  <a:schemeClr val="dk1"/>
                </a:solidFill>
              </a:rPr>
              <a:t>l</a:t>
            </a:r>
            <a:endParaRPr lang="en-CH" sz="1600" dirty="0">
              <a:solidFill>
                <a:schemeClr val="dk1"/>
              </a:solidFill>
            </a:endParaRPr>
          </a:p>
          <a:p>
            <a:pPr marL="360000" marR="0" lvl="0" indent="-288000" algn="l" rtl="0">
              <a:lnSpc>
                <a:spcPct val="100000"/>
              </a:lnSpc>
              <a:spcAft>
                <a:spcPts val="300"/>
              </a:spcAft>
              <a:buClr>
                <a:schemeClr val="accent3"/>
              </a:buClr>
              <a:buSzPts val="1600"/>
              <a:buFont typeface="Arial"/>
              <a:buChar char="•"/>
            </a:pPr>
            <a:r>
              <a:rPr lang="fr-CH" sz="1600" dirty="0">
                <a:solidFill>
                  <a:schemeClr val="dk1"/>
                </a:solidFill>
              </a:rPr>
              <a:t>NO </a:t>
            </a:r>
            <a:r>
              <a:rPr lang="fr-CH" sz="1600" dirty="0" err="1">
                <a:solidFill>
                  <a:schemeClr val="dk1"/>
                </a:solidFill>
              </a:rPr>
              <a:t>habrá</a:t>
            </a:r>
            <a:r>
              <a:rPr lang="fr-CH" sz="1600" dirty="0">
                <a:solidFill>
                  <a:schemeClr val="dk1"/>
                </a:solidFill>
              </a:rPr>
              <a:t> «Polaris-Light» </a:t>
            </a:r>
            <a:r>
              <a:rPr lang="fr-CH" sz="1600" dirty="0" err="1">
                <a:solidFill>
                  <a:schemeClr val="dk1"/>
                </a:solidFill>
              </a:rPr>
              <a:t>por</a:t>
            </a:r>
            <a:r>
              <a:rPr lang="fr-CH" sz="1600" dirty="0">
                <a:solidFill>
                  <a:schemeClr val="dk1"/>
                </a:solidFill>
              </a:rPr>
              <a:t> la </a:t>
            </a:r>
            <a:r>
              <a:rPr lang="fr-CH" sz="1600" dirty="0" err="1">
                <a:solidFill>
                  <a:schemeClr val="dk1"/>
                </a:solidFill>
              </a:rPr>
              <a:t>mitad</a:t>
            </a:r>
            <a:r>
              <a:rPr lang="fr-CH" sz="1600" dirty="0">
                <a:solidFill>
                  <a:schemeClr val="dk1"/>
                </a:solidFill>
              </a:rPr>
              <a:t> de </a:t>
            </a:r>
            <a:r>
              <a:rPr lang="fr-CH" sz="1600" dirty="0" err="1">
                <a:solidFill>
                  <a:schemeClr val="dk1"/>
                </a:solidFill>
              </a:rPr>
              <a:t>precio</a:t>
            </a:r>
            <a:r>
              <a:rPr lang="en-CH" sz="1600">
                <a:solidFill>
                  <a:schemeClr val="dk1"/>
                </a:solidFill>
              </a:rPr>
              <a:t>. </a:t>
            </a:r>
            <a:endParaRPr lang="en-CH" sz="1600" dirty="0">
              <a:solidFill>
                <a:schemeClr val="dk1"/>
              </a:solidFill>
            </a:endParaRPr>
          </a:p>
          <a:p>
            <a:pPr marL="360000" marR="0" lvl="0" indent="-288000" algn="l" rtl="0">
              <a:lnSpc>
                <a:spcPct val="100000"/>
              </a:lnSpc>
              <a:spcAft>
                <a:spcPts val="300"/>
              </a:spcAft>
              <a:buClr>
                <a:schemeClr val="accent3"/>
              </a:buClr>
              <a:buSzPts val="1600"/>
              <a:buFont typeface="Arial"/>
              <a:buChar char="•"/>
            </a:pPr>
            <a:r>
              <a:rPr lang="fr-CH" sz="1600" dirty="0">
                <a:solidFill>
                  <a:schemeClr val="dk1"/>
                </a:solidFill>
              </a:rPr>
              <a:t>¿Polaris en </a:t>
            </a:r>
            <a:r>
              <a:rPr lang="fr-CH" sz="1600" dirty="0" err="1">
                <a:solidFill>
                  <a:schemeClr val="dk1"/>
                </a:solidFill>
              </a:rPr>
              <a:t>otros</a:t>
            </a:r>
            <a:r>
              <a:rPr lang="fr-CH" sz="1600" dirty="0">
                <a:solidFill>
                  <a:schemeClr val="dk1"/>
                </a:solidFill>
              </a:rPr>
              <a:t> </a:t>
            </a:r>
            <a:r>
              <a:rPr lang="fr-CH" sz="1600" dirty="0" err="1">
                <a:solidFill>
                  <a:schemeClr val="dk1"/>
                </a:solidFill>
              </a:rPr>
              <a:t>distritos</a:t>
            </a:r>
            <a:r>
              <a:rPr lang="en-CH" sz="1600">
                <a:solidFill>
                  <a:schemeClr val="dk1"/>
                </a:solidFill>
              </a:rPr>
              <a:t>? </a:t>
            </a:r>
            <a:endParaRPr lang="en-CH" sz="1600" dirty="0">
              <a:solidFill>
                <a:schemeClr val="dk1"/>
              </a:solidFill>
            </a:endParaRPr>
          </a:p>
          <a:p>
            <a:pPr marL="360000" marR="0" lvl="0" indent="-288000" algn="l" rtl="0">
              <a:lnSpc>
                <a:spcPct val="100000"/>
              </a:lnSpc>
              <a:spcAft>
                <a:spcPts val="300"/>
              </a:spcAft>
              <a:buClr>
                <a:schemeClr val="accent3"/>
              </a:buClr>
              <a:buSzPts val="1600"/>
              <a:buFont typeface="Arial"/>
              <a:buChar char="•"/>
            </a:pPr>
            <a:r>
              <a:rPr lang="fr-CH" sz="1600" dirty="0">
                <a:solidFill>
                  <a:schemeClr val="dk1"/>
                </a:solidFill>
              </a:rPr>
              <a:t>¿Polaris para </a:t>
            </a:r>
            <a:r>
              <a:rPr lang="fr-CH" sz="1600" dirty="0" err="1">
                <a:solidFill>
                  <a:schemeClr val="dk1"/>
                </a:solidFill>
              </a:rPr>
              <a:t>clubes</a:t>
            </a:r>
            <a:r>
              <a:rPr lang="fr-CH" sz="1600" dirty="0">
                <a:solidFill>
                  <a:schemeClr val="dk1"/>
                </a:solidFill>
              </a:rPr>
              <a:t> </a:t>
            </a:r>
            <a:r>
              <a:rPr lang="fr-CH" sz="1600" dirty="0" err="1">
                <a:solidFill>
                  <a:schemeClr val="dk1"/>
                </a:solidFill>
              </a:rPr>
              <a:t>fuera</a:t>
            </a:r>
            <a:r>
              <a:rPr lang="fr-CH" sz="1600" dirty="0">
                <a:solidFill>
                  <a:schemeClr val="dk1"/>
                </a:solidFill>
              </a:rPr>
              <a:t> de D2202? </a:t>
            </a:r>
            <a:r>
              <a:rPr lang="fr-CH" sz="1600" dirty="0" err="1">
                <a:solidFill>
                  <a:schemeClr val="dk1"/>
                </a:solidFill>
              </a:rPr>
              <a:t>Tenemos</a:t>
            </a:r>
            <a:r>
              <a:rPr lang="fr-CH" sz="1600" dirty="0">
                <a:solidFill>
                  <a:schemeClr val="dk1"/>
                </a:solidFill>
              </a:rPr>
              <a:t> </a:t>
            </a:r>
            <a:r>
              <a:rPr lang="fr-CH" sz="1600" dirty="0" err="1">
                <a:solidFill>
                  <a:schemeClr val="dk1"/>
                </a:solidFill>
              </a:rPr>
              <a:t>todo</a:t>
            </a:r>
            <a:r>
              <a:rPr lang="fr-CH" sz="1600" dirty="0">
                <a:solidFill>
                  <a:schemeClr val="dk1"/>
                </a:solidFill>
              </a:rPr>
              <a:t> lo </a:t>
            </a:r>
            <a:r>
              <a:rPr lang="fr-CH" sz="1600" dirty="0" err="1">
                <a:solidFill>
                  <a:schemeClr val="dk1"/>
                </a:solidFill>
              </a:rPr>
              <a:t>necesario</a:t>
            </a:r>
            <a:r>
              <a:rPr lang="fr-CH" sz="1600" dirty="0">
                <a:solidFill>
                  <a:schemeClr val="dk1"/>
                </a:solidFill>
              </a:rPr>
              <a:t> </a:t>
            </a:r>
            <a:r>
              <a:rPr lang="de-CH" sz="1600" dirty="0">
                <a:solidFill>
                  <a:schemeClr val="dk1"/>
                </a:solidFill>
              </a:rPr>
              <a:t>=&gt; </a:t>
            </a:r>
            <a:r>
              <a:rPr lang="de-CH" sz="1600" dirty="0">
                <a:solidFill>
                  <a:schemeClr val="accent2"/>
                </a:solidFill>
              </a:rPr>
              <a:t>Polaris </a:t>
            </a:r>
            <a:r>
              <a:rPr lang="de-CH" sz="1600" dirty="0" err="1">
                <a:solidFill>
                  <a:schemeClr val="accent2"/>
                </a:solidFill>
              </a:rPr>
              <a:t>para</a:t>
            </a:r>
            <a:r>
              <a:rPr lang="de-CH" sz="1600" dirty="0">
                <a:solidFill>
                  <a:schemeClr val="accent2"/>
                </a:solidFill>
              </a:rPr>
              <a:t> </a:t>
            </a:r>
            <a:r>
              <a:rPr lang="de-CH" sz="1600" dirty="0" err="1">
                <a:solidFill>
                  <a:schemeClr val="accent2"/>
                </a:solidFill>
              </a:rPr>
              <a:t>cualquier</a:t>
            </a:r>
            <a:r>
              <a:rPr lang="de-CH" sz="1600" dirty="0">
                <a:solidFill>
                  <a:schemeClr val="accent2"/>
                </a:solidFill>
              </a:rPr>
              <a:t> </a:t>
            </a:r>
            <a:r>
              <a:rPr lang="de-CH" sz="1600" dirty="0" err="1">
                <a:solidFill>
                  <a:schemeClr val="accent2"/>
                </a:solidFill>
              </a:rPr>
              <a:t>club</a:t>
            </a:r>
            <a:r>
              <a:rPr lang="de-CH" sz="1600" dirty="0">
                <a:solidFill>
                  <a:schemeClr val="accent2"/>
                </a:solidFill>
              </a:rPr>
              <a:t> </a:t>
            </a:r>
            <a:r>
              <a:rPr lang="de-CH" sz="1600" dirty="0" err="1">
                <a:solidFill>
                  <a:schemeClr val="accent2"/>
                </a:solidFill>
              </a:rPr>
              <a:t>que</a:t>
            </a:r>
            <a:r>
              <a:rPr lang="de-CH" sz="1600" dirty="0">
                <a:solidFill>
                  <a:schemeClr val="accent2"/>
                </a:solidFill>
              </a:rPr>
              <a:t> </a:t>
            </a:r>
            <a:r>
              <a:rPr lang="de-CH" sz="1600" dirty="0" err="1">
                <a:solidFill>
                  <a:schemeClr val="accent2"/>
                </a:solidFill>
              </a:rPr>
              <a:t>lo</a:t>
            </a:r>
            <a:r>
              <a:rPr lang="de-CH" sz="1600" dirty="0">
                <a:solidFill>
                  <a:schemeClr val="accent2"/>
                </a:solidFill>
              </a:rPr>
              <a:t> </a:t>
            </a:r>
            <a:r>
              <a:rPr lang="de-CH" sz="1600" dirty="0" err="1">
                <a:solidFill>
                  <a:schemeClr val="accent2"/>
                </a:solidFill>
              </a:rPr>
              <a:t>desee</a:t>
            </a:r>
            <a:r>
              <a:rPr lang="de-CH" sz="1600" dirty="0">
                <a:solidFill>
                  <a:schemeClr val="accent2"/>
                </a:solidFill>
              </a:rPr>
              <a:t>.</a:t>
            </a:r>
            <a:r>
              <a:rPr lang="de-CH" sz="1600" dirty="0">
                <a:solidFill>
                  <a:schemeClr val="dk1"/>
                </a:solidFill>
              </a:rPr>
              <a:t> </a:t>
            </a:r>
            <a:r>
              <a:rPr lang="de-CH" sz="1600" dirty="0" err="1">
                <a:solidFill>
                  <a:schemeClr val="dk1"/>
                </a:solidFill>
              </a:rPr>
              <a:t>Incluso</a:t>
            </a:r>
            <a:r>
              <a:rPr lang="de-CH" sz="1600" dirty="0">
                <a:solidFill>
                  <a:schemeClr val="dk1"/>
                </a:solidFill>
              </a:rPr>
              <a:t> solo, sin </a:t>
            </a:r>
            <a:r>
              <a:rPr lang="de-CH" sz="1600" dirty="0" err="1">
                <a:solidFill>
                  <a:schemeClr val="dk1"/>
                </a:solidFill>
              </a:rPr>
              <a:t>el</a:t>
            </a:r>
            <a:r>
              <a:rPr lang="de-CH" sz="1600" dirty="0">
                <a:solidFill>
                  <a:schemeClr val="dk1"/>
                </a:solidFill>
              </a:rPr>
              <a:t> </a:t>
            </a:r>
            <a:r>
              <a:rPr lang="de-CH" sz="1600" dirty="0" err="1">
                <a:solidFill>
                  <a:schemeClr val="dk1"/>
                </a:solidFill>
              </a:rPr>
              <a:t>distrito</a:t>
            </a:r>
            <a:r>
              <a:rPr lang="de-CH" sz="1600" dirty="0">
                <a:solidFill>
                  <a:schemeClr val="dk1"/>
                </a:solidFill>
              </a:rPr>
              <a:t>.</a:t>
            </a:r>
            <a:endParaRPr lang="en-CH" sz="1600" dirty="0">
              <a:solidFill>
                <a:schemeClr val="dk1"/>
              </a:solidFill>
            </a:endParaRPr>
          </a:p>
          <a:p>
            <a:pPr marL="98425" marR="0" lvl="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fr-CH" sz="2000" dirty="0" err="1">
                <a:solidFill>
                  <a:schemeClr val="dk1"/>
                </a:solidFill>
              </a:rPr>
              <a:t>Fortalezas</a:t>
            </a:r>
            <a:r>
              <a:rPr lang="fr-CH" sz="2000" dirty="0">
                <a:solidFill>
                  <a:schemeClr val="dk1"/>
                </a:solidFill>
              </a:rPr>
              <a:t> de Polaris</a:t>
            </a:r>
            <a:r>
              <a:rPr lang="en-CH" sz="2000">
                <a:solidFill>
                  <a:schemeClr val="dk1"/>
                </a:solidFill>
              </a:rPr>
              <a:t>:</a:t>
            </a:r>
            <a:endParaRPr lang="en-CH" sz="2000" dirty="0">
              <a:solidFill>
                <a:schemeClr val="dk1"/>
              </a:solidFill>
            </a:endParaRPr>
          </a:p>
          <a:p>
            <a:pPr marL="360000" marR="0" lvl="0" indent="-288000" algn="l" rtl="0">
              <a:lnSpc>
                <a:spcPct val="100000"/>
              </a:lnSpc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CH" sz="1600" dirty="0" err="1">
                <a:solidFill>
                  <a:schemeClr val="dk1"/>
                </a:solidFill>
              </a:rPr>
              <a:t>Mucho</a:t>
            </a:r>
            <a:r>
              <a:rPr lang="fr-CH" sz="1600" dirty="0">
                <a:solidFill>
                  <a:schemeClr val="dk1"/>
                </a:solidFill>
              </a:rPr>
              <a:t> </a:t>
            </a:r>
            <a:r>
              <a:rPr lang="fr-CH" sz="1600" dirty="0" err="1">
                <a:solidFill>
                  <a:schemeClr val="dk1"/>
                </a:solidFill>
              </a:rPr>
              <a:t>mejor</a:t>
            </a:r>
            <a:r>
              <a:rPr lang="fr-CH" sz="1600" dirty="0">
                <a:solidFill>
                  <a:schemeClr val="dk1"/>
                </a:solidFill>
              </a:rPr>
              <a:t> </a:t>
            </a:r>
            <a:r>
              <a:rPr lang="fr-CH" sz="1600" dirty="0" err="1">
                <a:solidFill>
                  <a:srgbClr val="FFC000"/>
                </a:solidFill>
              </a:rPr>
              <a:t>integración</a:t>
            </a:r>
            <a:r>
              <a:rPr lang="fr-CH" sz="1600" dirty="0">
                <a:solidFill>
                  <a:srgbClr val="FFC000"/>
                </a:solidFill>
              </a:rPr>
              <a:t> en RI</a:t>
            </a:r>
            <a:r>
              <a:rPr lang="fr-CH" sz="1600" dirty="0">
                <a:solidFill>
                  <a:schemeClr val="dk1"/>
                </a:solidFill>
              </a:rPr>
              <a:t> con SEMDA-3</a:t>
            </a:r>
            <a:r>
              <a:rPr lang="en-CH" sz="1600">
                <a:solidFill>
                  <a:schemeClr val="dk1"/>
                </a:solidFill>
              </a:rPr>
              <a:t> </a:t>
            </a:r>
            <a:endParaRPr lang="en-CH" sz="1600" dirty="0">
              <a:solidFill>
                <a:schemeClr val="dk1"/>
              </a:solidFill>
            </a:endParaRPr>
          </a:p>
          <a:p>
            <a:pPr marL="360000" marR="0" lvl="0" indent="-288000" algn="l" rtl="0">
              <a:lnSpc>
                <a:spcPct val="100000"/>
              </a:lnSpc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CH" sz="1600" dirty="0">
                <a:solidFill>
                  <a:schemeClr val="dk1"/>
                </a:solidFill>
              </a:rPr>
              <a:t>Polaris es </a:t>
            </a:r>
            <a:r>
              <a:rPr lang="fr-CH" sz="1600" dirty="0" err="1">
                <a:solidFill>
                  <a:schemeClr val="dk1"/>
                </a:solidFill>
              </a:rPr>
              <a:t>una</a:t>
            </a:r>
            <a:r>
              <a:rPr lang="fr-CH" sz="1600" dirty="0">
                <a:solidFill>
                  <a:schemeClr val="dk1"/>
                </a:solidFill>
              </a:rPr>
              <a:t> </a:t>
            </a:r>
            <a:r>
              <a:rPr lang="fr-CH" sz="1600" dirty="0" err="1">
                <a:solidFill>
                  <a:srgbClr val="FFC000"/>
                </a:solidFill>
              </a:rPr>
              <a:t>plataforma</a:t>
            </a:r>
            <a:r>
              <a:rPr lang="fr-CH" sz="1600" dirty="0">
                <a:solidFill>
                  <a:srgbClr val="FFC000"/>
                </a:solidFill>
              </a:rPr>
              <a:t> </a:t>
            </a:r>
            <a:r>
              <a:rPr lang="fr-CH" sz="1600" dirty="0" err="1">
                <a:solidFill>
                  <a:srgbClr val="FFC000"/>
                </a:solidFill>
              </a:rPr>
              <a:t>comunitaria</a:t>
            </a:r>
            <a:r>
              <a:rPr lang="fr-CH" sz="1600" dirty="0">
                <a:solidFill>
                  <a:schemeClr val="dk1"/>
                </a:solidFill>
              </a:rPr>
              <a:t>, no </a:t>
            </a:r>
            <a:r>
              <a:rPr lang="fr-CH" sz="1600" dirty="0" err="1">
                <a:solidFill>
                  <a:schemeClr val="dk1"/>
                </a:solidFill>
              </a:rPr>
              <a:t>una</a:t>
            </a:r>
            <a:r>
              <a:rPr lang="fr-CH" sz="1600" dirty="0">
                <a:solidFill>
                  <a:schemeClr val="dk1"/>
                </a:solidFill>
              </a:rPr>
              <a:t> web para un solo club</a:t>
            </a:r>
            <a:r>
              <a:rPr lang="en-CH" sz="1600">
                <a:solidFill>
                  <a:schemeClr val="dk1"/>
                </a:solidFill>
              </a:rPr>
              <a:t> </a:t>
            </a:r>
            <a:endParaRPr lang="en-CH" sz="1600" dirty="0">
              <a:solidFill>
                <a:schemeClr val="dk1"/>
              </a:solidFill>
            </a:endParaRPr>
          </a:p>
          <a:p>
            <a:pPr marL="360000" marR="0" lvl="0" indent="-288000" algn="l" rtl="0">
              <a:lnSpc>
                <a:spcPct val="100000"/>
              </a:lnSpc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CH" sz="1600" dirty="0">
                <a:solidFill>
                  <a:schemeClr val="dk1"/>
                </a:solidFill>
              </a:rPr>
              <a:t>Polaris se centra en </a:t>
            </a:r>
            <a:r>
              <a:rPr lang="fr-CH" sz="1600" dirty="0" err="1">
                <a:solidFill>
                  <a:srgbClr val="FFC000"/>
                </a:solidFill>
              </a:rPr>
              <a:t>colaboración</a:t>
            </a:r>
            <a:r>
              <a:rPr lang="fr-CH" sz="1600" dirty="0">
                <a:solidFill>
                  <a:srgbClr val="FFC000"/>
                </a:solidFill>
              </a:rPr>
              <a:t> y </a:t>
            </a:r>
            <a:r>
              <a:rPr lang="fr-CH" sz="1600" dirty="0" err="1">
                <a:solidFill>
                  <a:srgbClr val="FFC000"/>
                </a:solidFill>
              </a:rPr>
              <a:t>comunicación</a:t>
            </a:r>
            <a:r>
              <a:rPr lang="fr-CH" sz="1600" dirty="0">
                <a:solidFill>
                  <a:srgbClr val="FFC000"/>
                </a:solidFill>
              </a:rPr>
              <a:t> </a:t>
            </a:r>
            <a:r>
              <a:rPr lang="fr-CH" sz="1600" dirty="0">
                <a:solidFill>
                  <a:schemeClr val="dk1"/>
                </a:solidFill>
              </a:rPr>
              <a:t>entre </a:t>
            </a:r>
            <a:r>
              <a:rPr lang="fr-CH" sz="1600" dirty="0" err="1">
                <a:solidFill>
                  <a:schemeClr val="dk1"/>
                </a:solidFill>
              </a:rPr>
              <a:t>todos</a:t>
            </a:r>
            <a:r>
              <a:rPr lang="fr-CH" sz="1600" dirty="0">
                <a:solidFill>
                  <a:schemeClr val="dk1"/>
                </a:solidFill>
              </a:rPr>
              <a:t> los </a:t>
            </a:r>
            <a:r>
              <a:rPr lang="fr-CH" sz="1600" dirty="0" err="1">
                <a:solidFill>
                  <a:schemeClr val="dk1"/>
                </a:solidFill>
              </a:rPr>
              <a:t>clubes</a:t>
            </a:r>
            <a:r>
              <a:rPr lang="fr-CH" sz="1600" dirty="0">
                <a:solidFill>
                  <a:schemeClr val="dk1"/>
                </a:solidFill>
              </a:rPr>
              <a:t> y </a:t>
            </a:r>
            <a:r>
              <a:rPr lang="fr-CH" sz="1600" dirty="0" err="1">
                <a:solidFill>
                  <a:schemeClr val="dk1"/>
                </a:solidFill>
              </a:rPr>
              <a:t>distritos</a:t>
            </a:r>
            <a:r>
              <a:rPr lang="fr-CH" sz="1600" dirty="0">
                <a:solidFill>
                  <a:schemeClr val="dk1"/>
                </a:solidFill>
              </a:rPr>
              <a:t>.</a:t>
            </a:r>
            <a:r>
              <a:rPr lang="en-CH" sz="1600">
                <a:solidFill>
                  <a:schemeClr val="dk1"/>
                </a:solidFill>
              </a:rPr>
              <a:t> </a:t>
            </a:r>
            <a:endParaRPr lang="en-CH"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3AA4335C-CF0C-863F-B84D-B5C257159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>
            <a:extLst>
              <a:ext uri="{FF2B5EF4-FFF2-40B4-BE49-F238E27FC236}">
                <a16:creationId xmlns:a16="http://schemas.microsoft.com/office/drawing/2014/main" id="{506B588B-9EB3-4E50-8D0E-6CB365A581E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0" y="361950"/>
            <a:ext cx="9144000" cy="4320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1568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Discussion</a:t>
            </a:r>
            <a:endParaRPr dirty="0"/>
          </a:p>
        </p:txBody>
      </p:sp>
      <p:pic>
        <p:nvPicPr>
          <p:cNvPr id="196" name="Google Shape;196;p22">
            <a:extLst>
              <a:ext uri="{FF2B5EF4-FFF2-40B4-BE49-F238E27FC236}">
                <a16:creationId xmlns:a16="http://schemas.microsoft.com/office/drawing/2014/main" id="{5FC42B43-9E5E-80F5-2C7E-90EAA1F7E8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4000" y="0"/>
            <a:ext cx="899999" cy="3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94;p22">
            <a:extLst>
              <a:ext uri="{FF2B5EF4-FFF2-40B4-BE49-F238E27FC236}">
                <a16:creationId xmlns:a16="http://schemas.microsoft.com/office/drawing/2014/main" id="{6604D92E-A548-D37C-D86C-74A3BFE708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0000" y="792000"/>
            <a:ext cx="8640000" cy="3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600"/>
              </a:spcAft>
              <a:buSzPts val="1600"/>
              <a:buNone/>
            </a:pPr>
            <a:endParaRPr lang="de-CH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600"/>
              </a:spcBef>
              <a:spcAft>
                <a:spcPts val="600"/>
              </a:spcAft>
              <a:buSzPts val="1600"/>
              <a:buNone/>
            </a:pPr>
            <a:endParaRPr lang="de-CH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600"/>
              </a:spcBef>
              <a:spcAft>
                <a:spcPts val="600"/>
              </a:spcAft>
              <a:buSzPts val="1600"/>
              <a:buNone/>
            </a:pPr>
            <a:r>
              <a:rPr lang="de-CH" dirty="0">
                <a:latin typeface="Arial"/>
                <a:ea typeface="Arial"/>
                <a:cs typeface="Arial"/>
                <a:sym typeface="Arial"/>
              </a:rPr>
              <a:t>Se </a:t>
            </a:r>
            <a:r>
              <a:rPr lang="de-CH" dirty="0" err="1">
                <a:latin typeface="Arial"/>
                <a:ea typeface="Arial"/>
                <a:cs typeface="Arial"/>
                <a:sym typeface="Arial"/>
              </a:rPr>
              <a:t>levantará</a:t>
            </a:r>
            <a:r>
              <a:rPr lang="de-CH" dirty="0">
                <a:latin typeface="Arial"/>
                <a:ea typeface="Arial"/>
                <a:cs typeface="Arial"/>
                <a:sym typeface="Arial"/>
              </a:rPr>
              <a:t> acta de la </a:t>
            </a:r>
            <a:r>
              <a:rPr lang="de-CH" dirty="0" err="1">
                <a:latin typeface="Arial"/>
                <a:ea typeface="Arial"/>
                <a:cs typeface="Arial"/>
                <a:sym typeface="Arial"/>
              </a:rPr>
              <a:t>reunión</a:t>
            </a:r>
            <a:r>
              <a:rPr lang="de-CH" dirty="0">
                <a:latin typeface="Arial"/>
                <a:ea typeface="Arial"/>
                <a:cs typeface="Arial"/>
                <a:sym typeface="Arial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41205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6" y="51470"/>
            <a:ext cx="761905" cy="29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95736" y="771550"/>
            <a:ext cx="45720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9"/>
          <p:cNvSpPr txBox="1"/>
          <p:nvPr/>
        </p:nvSpPr>
        <p:spPr>
          <a:xfrm>
            <a:off x="909900" y="3075806"/>
            <a:ext cx="7324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CH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Gracias </a:t>
            </a:r>
            <a:r>
              <a:rPr lang="de-CH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de-CH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de-CH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colaboración</a:t>
            </a:r>
            <a:endParaRPr lang="de-CH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CH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de-CH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buena</a:t>
            </a:r>
            <a:r>
              <a:rPr lang="de-CH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suerte</a:t>
            </a:r>
            <a:r>
              <a:rPr lang="de-CH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de-CH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</a:t>
            </a:r>
            <a:r>
              <a:rPr lang="de-CH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clubes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>
            <a:spLocks noGrp="1"/>
          </p:cNvSpPr>
          <p:nvPr>
            <p:ph type="ctrTitle"/>
          </p:nvPr>
        </p:nvSpPr>
        <p:spPr>
          <a:xfrm>
            <a:off x="0" y="2000250"/>
            <a:ext cx="9144000" cy="12003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3921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CH" sz="3000" dirty="0">
                <a:latin typeface="Arial"/>
                <a:ea typeface="Arial"/>
                <a:cs typeface="Arial"/>
                <a:sym typeface="Arial"/>
              </a:rPr>
              <a:t>¡¡¡Gracias </a:t>
            </a:r>
            <a:r>
              <a:rPr lang="de-CH" sz="3000" dirty="0" err="1"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de-CH" sz="3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3000" dirty="0" err="1"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de-CH" sz="3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3000" dirty="0" err="1">
                <a:latin typeface="Arial"/>
                <a:ea typeface="Arial"/>
                <a:cs typeface="Arial"/>
                <a:sym typeface="Arial"/>
              </a:rPr>
              <a:t>presencia</a:t>
            </a:r>
            <a:r>
              <a:rPr lang="de-CH" sz="3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3000" dirty="0" err="1"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de-CH" sz="3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3000" dirty="0" err="1"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de-CH" sz="3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3000" dirty="0" err="1"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de-CH" sz="3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3000" dirty="0" err="1">
                <a:latin typeface="Arial"/>
                <a:ea typeface="Arial"/>
                <a:cs typeface="Arial"/>
                <a:sym typeface="Arial"/>
              </a:rPr>
              <a:t>ayuda</a:t>
            </a:r>
            <a:r>
              <a:rPr lang="de-CH" sz="3000" dirty="0">
                <a:latin typeface="Arial"/>
                <a:ea typeface="Arial"/>
                <a:cs typeface="Arial"/>
                <a:sym typeface="Arial"/>
              </a:rPr>
              <a:t> en la </a:t>
            </a:r>
            <a:r>
              <a:rPr lang="de-CH" sz="3000" dirty="0" err="1">
                <a:latin typeface="Arial"/>
                <a:ea typeface="Arial"/>
                <a:cs typeface="Arial"/>
                <a:sym typeface="Arial"/>
              </a:rPr>
              <a:t>organización</a:t>
            </a:r>
            <a:r>
              <a:rPr lang="de-CH" sz="30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de-CH" sz="3000" dirty="0" err="1">
                <a:latin typeface="Arial"/>
                <a:ea typeface="Arial"/>
                <a:cs typeface="Arial"/>
                <a:sym typeface="Arial"/>
              </a:rPr>
              <a:t>esta</a:t>
            </a:r>
            <a:r>
              <a:rPr lang="de-CH" sz="3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3000" dirty="0" err="1">
                <a:latin typeface="Arial"/>
                <a:ea typeface="Arial"/>
                <a:cs typeface="Arial"/>
                <a:sym typeface="Arial"/>
              </a:rPr>
              <a:t>reunión</a:t>
            </a:r>
            <a:r>
              <a:rPr lang="de-CH" sz="3000" dirty="0">
                <a:latin typeface="Arial"/>
                <a:ea typeface="Arial"/>
                <a:cs typeface="Arial"/>
                <a:sym typeface="Arial"/>
              </a:rPr>
              <a:t>!!!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>
            <a:spLocks noGrp="1"/>
          </p:cNvSpPr>
          <p:nvPr>
            <p:ph type="body" idx="2"/>
          </p:nvPr>
        </p:nvSpPr>
        <p:spPr>
          <a:xfrm>
            <a:off x="0" y="342000"/>
            <a:ext cx="9144000" cy="4320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2352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Contenido</a:t>
            </a:r>
            <a:endParaRPr sz="3000" dirty="0"/>
          </a:p>
        </p:txBody>
      </p:sp>
      <p:pic>
        <p:nvPicPr>
          <p:cNvPr id="55" name="Google Shape;5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4000" y="0"/>
            <a:ext cx="899999" cy="3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60000" y="792000"/>
            <a:ext cx="8640000" cy="3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0000" lvl="0" indent="-288000" algn="l" rtl="0">
              <a:spcBef>
                <a:spcPts val="1200"/>
              </a:spcBef>
              <a:spcAft>
                <a:spcPts val="600"/>
              </a:spcAft>
              <a:buSzPts val="2200"/>
              <a:buChar char="•"/>
            </a:pP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Estado </a:t>
            </a: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actual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de Polaris | </a:t>
            </a: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Nueva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organización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RCS / AMR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60000" lvl="0" indent="-288000" algn="l" rtl="0">
              <a:spcBef>
                <a:spcPts val="600"/>
              </a:spcBef>
              <a:spcAft>
                <a:spcPts val="600"/>
              </a:spcAft>
              <a:buSzPts val="2200"/>
              <a:buChar char="•"/>
            </a:pP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Situación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España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60000" lvl="0" indent="-288000" algn="l" rtl="0">
              <a:spcBef>
                <a:spcPts val="600"/>
              </a:spcBef>
              <a:spcAft>
                <a:spcPts val="600"/>
              </a:spcAft>
              <a:buSzPts val="2200"/>
              <a:buChar char="•"/>
            </a:pPr>
            <a:r>
              <a:rPr lang="de-CH" sz="20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Desarrollo</a:t>
            </a:r>
            <a:r>
              <a:rPr lang="de-CH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0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actual</a:t>
            </a:r>
            <a:r>
              <a:rPr lang="de-CH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0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de-CH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SEMDA-3</a:t>
            </a:r>
          </a:p>
          <a:p>
            <a:pPr marL="360000" lvl="0" indent="-288000" algn="l" rtl="0">
              <a:spcBef>
                <a:spcPts val="600"/>
              </a:spcBef>
              <a:spcAft>
                <a:spcPts val="600"/>
              </a:spcAft>
              <a:buSzPts val="2200"/>
              <a:buChar char="•"/>
            </a:pPr>
            <a:r>
              <a:rPr lang="de-CH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Resumen</a:t>
            </a:r>
            <a:r>
              <a:rPr lang="de-CH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60000" lvl="0" indent="-288000" algn="l" rtl="0">
              <a:spcBef>
                <a:spcPts val="600"/>
              </a:spcBef>
              <a:spcAft>
                <a:spcPts val="600"/>
              </a:spcAft>
              <a:buSzPts val="2200"/>
              <a:buChar char="•"/>
            </a:pPr>
            <a:r>
              <a:rPr lang="de-CH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Debate</a:t>
            </a:r>
            <a:r>
              <a:rPr lang="de-CH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</a:t>
            </a: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4000" y="0"/>
            <a:ext cx="899999" cy="3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"/>
          <p:cNvSpPr txBox="1">
            <a:spLocks noGrp="1"/>
          </p:cNvSpPr>
          <p:nvPr>
            <p:ph type="body" idx="1"/>
          </p:nvPr>
        </p:nvSpPr>
        <p:spPr>
          <a:xfrm>
            <a:off x="0" y="345016"/>
            <a:ext cx="9144000" cy="4320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1960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Polaris | </a:t>
            </a: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Historial</a:t>
            </a: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datos</a:t>
            </a: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 fundamentales</a:t>
            </a:r>
            <a:endParaRPr sz="3200" dirty="0"/>
          </a:p>
        </p:txBody>
      </p:sp>
      <p:graphicFrame>
        <p:nvGraphicFramePr>
          <p:cNvPr id="63" name="Google Shape;63;p2"/>
          <p:cNvGraphicFramePr/>
          <p:nvPr>
            <p:extLst>
              <p:ext uri="{D42A27DB-BD31-4B8C-83A1-F6EECF244321}">
                <p14:modId xmlns:p14="http://schemas.microsoft.com/office/powerpoint/2010/main" val="3594429985"/>
              </p:ext>
            </p:extLst>
          </p:nvPr>
        </p:nvGraphicFramePr>
        <p:xfrm>
          <a:off x="1335168" y="904464"/>
          <a:ext cx="6476850" cy="964375"/>
        </p:xfrm>
        <a:graphic>
          <a:graphicData uri="http://schemas.openxmlformats.org/drawingml/2006/table">
            <a:tbl>
              <a:tblPr firstRow="1" bandRow="1">
                <a:noFill/>
                <a:tableStyleId>{B6A70A81-E078-4D28-9EBB-B73AEA43F510}</a:tableStyleId>
              </a:tblPr>
              <a:tblGrid>
                <a:gridCol w="107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Polaris 1.0</a:t>
                      </a:r>
                      <a:br>
                        <a:rPr lang="de-CH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de-CH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12.01.2021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Polaris 1.1</a:t>
                      </a:r>
                      <a:br>
                        <a:rPr lang="de-CH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de-CH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31.12.2021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Polaris 1.2</a:t>
                      </a:r>
                      <a:br>
                        <a:rPr lang="de-CH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de-CH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31.05.2022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Polaris 1.3</a:t>
                      </a:r>
                      <a:br>
                        <a:rPr lang="de-CH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de-CH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30.06.2023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Polaris 1.4</a:t>
                      </a:r>
                      <a:br>
                        <a:rPr lang="de-CH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de-CH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02.09.2024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005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4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Distritos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2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09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2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09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2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09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2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09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009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4" name="Google Shape;64;p2"/>
          <p:cNvGraphicFramePr/>
          <p:nvPr>
            <p:extLst>
              <p:ext uri="{D42A27DB-BD31-4B8C-83A1-F6EECF244321}">
                <p14:modId xmlns:p14="http://schemas.microsoft.com/office/powerpoint/2010/main" val="987677803"/>
              </p:ext>
            </p:extLst>
          </p:nvPr>
        </p:nvGraphicFramePr>
        <p:xfrm>
          <a:off x="1332000" y="1988263"/>
          <a:ext cx="6480000" cy="2572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>
            <a:spLocks noGrp="1"/>
          </p:cNvSpPr>
          <p:nvPr>
            <p:ph type="body" idx="2"/>
          </p:nvPr>
        </p:nvSpPr>
        <p:spPr>
          <a:xfrm>
            <a:off x="0" y="361950"/>
            <a:ext cx="9144000" cy="4320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1568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de-CH" sz="2600" cap="small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Funcionalidades</a:t>
            </a:r>
            <a:r>
              <a:rPr lang="de-CH" sz="2600" cap="small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600" cap="small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principales</a:t>
            </a:r>
            <a:r>
              <a:rPr lang="de-CH" sz="2600" cap="small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de Polaris </a:t>
            </a:r>
            <a:r>
              <a:rPr lang="de-CH" sz="2600" cap="small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de-CH" sz="2600" cap="small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600" cap="small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todos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41" name="Google Shape;14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4000" y="0"/>
            <a:ext cx="899999" cy="34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F433D232-BA1E-B700-9EC1-5FCEBB05EBCE}"/>
              </a:ext>
            </a:extLst>
          </p:cNvPr>
          <p:cNvGrpSpPr>
            <a:grpSpLocks noChangeAspect="1"/>
          </p:cNvGrpSpPr>
          <p:nvPr/>
        </p:nvGrpSpPr>
        <p:grpSpPr>
          <a:xfrm>
            <a:off x="972000" y="931297"/>
            <a:ext cx="7200000" cy="3600000"/>
            <a:chOff x="360000" y="2636530"/>
            <a:chExt cx="6120000" cy="3060000"/>
          </a:xfrm>
        </p:grpSpPr>
        <p:sp>
          <p:nvSpPr>
            <p:cNvPr id="20" name="Espace réservé du contenu 2">
              <a:extLst>
                <a:ext uri="{FF2B5EF4-FFF2-40B4-BE49-F238E27FC236}">
                  <a16:creationId xmlns:a16="http://schemas.microsoft.com/office/drawing/2014/main" id="{712F29EC-8A5F-716D-4840-F0DA67F1E9D0}"/>
                </a:ext>
              </a:extLst>
            </p:cNvPr>
            <p:cNvSpPr txBox="1">
              <a:spLocks/>
            </p:cNvSpPr>
            <p:nvPr/>
          </p:nvSpPr>
          <p:spPr>
            <a:xfrm>
              <a:off x="360000" y="2636530"/>
              <a:ext cx="6120000" cy="3060000"/>
            </a:xfrm>
            <a:prstGeom prst="rect">
              <a:avLst/>
            </a:prstGeom>
            <a:solidFill>
              <a:srgbClr val="0050A3"/>
            </a:solidFill>
            <a:ln w="12700">
              <a:solidFill>
                <a:srgbClr val="F7AF3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matte">
              <a:bevelT w="152400" h="50800" prst="softRound"/>
              <a:bevelB w="152400" h="50800" prst="softRound"/>
            </a:sp3d>
          </p:spPr>
          <p:txBody>
            <a:bodyPr vert="horz" lIns="72000" tIns="72000" rIns="72000" bIns="72000" rtlCol="0">
              <a:noAutofit/>
            </a:bodyPr>
            <a:lstStyle>
              <a:lvl1pPr marL="154740" indent="-154740" algn="l" defTabSz="618961" rtl="0" eaLnBrk="1" latinLnBrk="0" hangingPunct="1">
                <a:lnSpc>
                  <a:spcPct val="90000"/>
                </a:lnSpc>
                <a:spcBef>
                  <a:spcPts val="677"/>
                </a:spcBef>
                <a:buFont typeface="Arial" panose="020B0604020202020204" pitchFamily="34" charset="0"/>
                <a:buChar char="•"/>
                <a:defRPr sz="18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4221" indent="-154740" algn="l" defTabSz="618961" rtl="0" eaLnBrk="1" latinLnBrk="0" hangingPunct="1">
                <a:lnSpc>
                  <a:spcPct val="90000"/>
                </a:lnSpc>
                <a:spcBef>
                  <a:spcPts val="339"/>
                </a:spcBef>
                <a:buFont typeface="Arial" panose="020B0604020202020204" pitchFamily="34" charset="0"/>
                <a:buChar char="•"/>
                <a:defRPr sz="16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3701" indent="-154740" algn="l" defTabSz="618961" rtl="0" eaLnBrk="1" latinLnBrk="0" hangingPunct="1">
                <a:lnSpc>
                  <a:spcPct val="90000"/>
                </a:lnSpc>
                <a:spcBef>
                  <a:spcPts val="339"/>
                </a:spcBef>
                <a:buFont typeface="Arial" panose="020B0604020202020204" pitchFamily="34" charset="0"/>
                <a:buChar char="•"/>
                <a:defRPr sz="135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83181" indent="-154740" algn="l" defTabSz="618961" rtl="0" eaLnBrk="1" latinLnBrk="0" hangingPunct="1">
                <a:lnSpc>
                  <a:spcPct val="90000"/>
                </a:lnSpc>
                <a:spcBef>
                  <a:spcPts val="339"/>
                </a:spcBef>
                <a:buFont typeface="Arial" panose="020B0604020202020204" pitchFamily="34" charset="0"/>
                <a:buChar char="•"/>
                <a:defRPr sz="12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92662" indent="-154740" algn="l" defTabSz="618961" rtl="0" eaLnBrk="1" latinLnBrk="0" hangingPunct="1">
                <a:lnSpc>
                  <a:spcPct val="90000"/>
                </a:lnSpc>
                <a:spcBef>
                  <a:spcPts val="339"/>
                </a:spcBef>
                <a:buFont typeface="Arial" panose="020B0604020202020204" pitchFamily="34" charset="0"/>
                <a:buChar char="•"/>
                <a:defRPr sz="12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2142" indent="-154740" algn="l" defTabSz="618961" rtl="0" eaLnBrk="1" latinLnBrk="0" hangingPunct="1">
                <a:lnSpc>
                  <a:spcPct val="90000"/>
                </a:lnSpc>
                <a:spcBef>
                  <a:spcPts val="339"/>
                </a:spcBef>
                <a:buFont typeface="Arial" panose="020B0604020202020204" pitchFamily="34" charset="0"/>
                <a:buChar char="•"/>
                <a:defRPr sz="12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11622" indent="-154740" algn="l" defTabSz="618961" rtl="0" eaLnBrk="1" latinLnBrk="0" hangingPunct="1">
                <a:lnSpc>
                  <a:spcPct val="90000"/>
                </a:lnSpc>
                <a:spcBef>
                  <a:spcPts val="339"/>
                </a:spcBef>
                <a:buFont typeface="Arial" panose="020B0604020202020204" pitchFamily="34" charset="0"/>
                <a:buChar char="•"/>
                <a:defRPr sz="12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21102" indent="-154740" algn="l" defTabSz="618961" rtl="0" eaLnBrk="1" latinLnBrk="0" hangingPunct="1">
                <a:lnSpc>
                  <a:spcPct val="90000"/>
                </a:lnSpc>
                <a:spcBef>
                  <a:spcPts val="339"/>
                </a:spcBef>
                <a:buFont typeface="Arial" panose="020B0604020202020204" pitchFamily="34" charset="0"/>
                <a:buChar char="•"/>
                <a:defRPr sz="12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630583" indent="-154740" algn="l" defTabSz="618961" rtl="0" eaLnBrk="1" latinLnBrk="0" hangingPunct="1">
                <a:lnSpc>
                  <a:spcPct val="90000"/>
                </a:lnSpc>
                <a:spcBef>
                  <a:spcPts val="339"/>
                </a:spcBef>
                <a:buFont typeface="Arial" panose="020B0604020202020204" pitchFamily="34" charset="0"/>
                <a:buChar char="•"/>
                <a:defRPr sz="12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</a:pPr>
              <a:endParaRPr lang="fr-CH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61CF78B9-FBA4-CD7E-C862-EC2729BFE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2128444" y="2728853"/>
              <a:ext cx="2583651" cy="28753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D71E25BB-BDF6-656F-0699-3B0C41017BBA}"/>
                </a:ext>
              </a:extLst>
            </p:cNvPr>
            <p:cNvSpPr txBox="1"/>
            <p:nvPr/>
          </p:nvSpPr>
          <p:spPr>
            <a:xfrm>
              <a:off x="604351" y="4688515"/>
              <a:ext cx="1260000" cy="340094"/>
            </a:xfrm>
            <a:prstGeom prst="rect">
              <a:avLst/>
            </a:prstGeom>
            <a:gradFill>
              <a:gsLst>
                <a:gs pos="0">
                  <a:srgbClr val="F7AF3F">
                    <a:lumMod val="79847"/>
                    <a:lumOff val="20153"/>
                  </a:srgbClr>
                </a:gs>
                <a:gs pos="78000">
                  <a:srgbClr val="F7AF3F">
                    <a:alpha val="85690"/>
                  </a:srgbClr>
                </a:gs>
                <a:gs pos="89000">
                  <a:srgbClr val="F7AF3F">
                    <a:alpha val="70285"/>
                  </a:srgbClr>
                </a:gs>
                <a:gs pos="100000">
                  <a:srgbClr val="F7AF3F">
                    <a:alpha val="49761"/>
                  </a:srgbClr>
                </a:gs>
              </a:gsLst>
              <a:lin ang="5400000" scaled="1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 err="1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Noticias</a:t>
              </a:r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e </a:t>
              </a:r>
              <a:r>
                <a:rPr lang="fr-CH" sz="1000" dirty="0" err="1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información</a:t>
              </a:r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de club/</a:t>
              </a:r>
              <a:r>
                <a:rPr lang="fr-CH" sz="1000" dirty="0" err="1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distrito</a:t>
              </a:r>
              <a:endParaRPr lang="fr-CH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06056FF3-EC7F-4B8C-2843-71340B14C7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7559" y="3781778"/>
              <a:ext cx="531019" cy="1040916"/>
            </a:xfrm>
            <a:prstGeom prst="line">
              <a:avLst/>
            </a:prstGeom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B98F2D86-B496-EC6D-F07C-4F869BB8F459}"/>
                </a:ext>
              </a:extLst>
            </p:cNvPr>
            <p:cNvSpPr txBox="1"/>
            <p:nvPr/>
          </p:nvSpPr>
          <p:spPr>
            <a:xfrm>
              <a:off x="494239" y="5190501"/>
              <a:ext cx="1475999" cy="340094"/>
            </a:xfrm>
            <a:prstGeom prst="rect">
              <a:avLst/>
            </a:prstGeom>
            <a:gradFill>
              <a:gsLst>
                <a:gs pos="0">
                  <a:srgbClr val="F7AF3F">
                    <a:lumMod val="79847"/>
                    <a:lumOff val="20153"/>
                  </a:srgbClr>
                </a:gs>
                <a:gs pos="78000">
                  <a:srgbClr val="F7AF3F">
                    <a:alpha val="85690"/>
                  </a:srgbClr>
                </a:gs>
                <a:gs pos="89000">
                  <a:srgbClr val="F7AF3F">
                    <a:alpha val="70285"/>
                  </a:srgbClr>
                </a:gs>
                <a:gs pos="100000">
                  <a:srgbClr val="F7AF3F">
                    <a:alpha val="49761"/>
                  </a:srgbClr>
                </a:gs>
              </a:gsLst>
              <a:lin ang="5400000" scaled="1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 err="1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Noticias</a:t>
              </a:r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e </a:t>
              </a:r>
              <a:r>
                <a:rPr lang="fr-CH" sz="1000" dirty="0" err="1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información</a:t>
              </a:r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fr-CH" sz="1000" dirty="0" err="1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tros</a:t>
              </a:r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H" sz="1000" dirty="0" err="1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clubes</a:t>
              </a:r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y </a:t>
              </a:r>
              <a:r>
                <a:rPr lang="fr-CH" sz="1000" dirty="0" err="1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del</a:t>
              </a:r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H" sz="1000" dirty="0" err="1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distrito</a:t>
              </a:r>
              <a:endParaRPr lang="fr-CH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64EE0AA7-F5D9-D734-30A2-8AC6EE01F556}"/>
                </a:ext>
              </a:extLst>
            </p:cNvPr>
            <p:cNvCxnSpPr>
              <a:cxnSpLocks/>
            </p:cNvCxnSpPr>
            <p:nvPr/>
          </p:nvCxnSpPr>
          <p:spPr>
            <a:xfrm>
              <a:off x="1864996" y="5388501"/>
              <a:ext cx="376447" cy="0"/>
            </a:xfrm>
            <a:prstGeom prst="line">
              <a:avLst/>
            </a:prstGeom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2F3C369C-1860-3B3D-D1E6-1747B3DA3E6B}"/>
                </a:ext>
              </a:extLst>
            </p:cNvPr>
            <p:cNvSpPr txBox="1"/>
            <p:nvPr/>
          </p:nvSpPr>
          <p:spPr>
            <a:xfrm>
              <a:off x="5202157" y="2888879"/>
              <a:ext cx="794623" cy="209288"/>
            </a:xfrm>
            <a:prstGeom prst="rect">
              <a:avLst/>
            </a:prstGeom>
            <a:gradFill>
              <a:gsLst>
                <a:gs pos="0">
                  <a:srgbClr val="F7AF3F">
                    <a:lumMod val="79847"/>
                    <a:lumOff val="20153"/>
                  </a:srgbClr>
                </a:gs>
                <a:gs pos="78000">
                  <a:srgbClr val="F7AF3F">
                    <a:alpha val="85690"/>
                  </a:srgbClr>
                </a:gs>
                <a:gs pos="89000">
                  <a:srgbClr val="F7AF3F">
                    <a:alpha val="70285"/>
                  </a:srgbClr>
                </a:gs>
                <a:gs pos="100000">
                  <a:srgbClr val="F7AF3F">
                    <a:alpha val="49761"/>
                  </a:srgbClr>
                </a:gs>
              </a:gsLst>
              <a:lin ang="5400000" scaled="1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 err="1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Conectado</a:t>
              </a:r>
              <a:endParaRPr lang="fr-CH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69C03257-0397-548A-47F8-BA78A7F656E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59901" y="2836267"/>
              <a:ext cx="612000" cy="159640"/>
            </a:xfrm>
            <a:prstGeom prst="line">
              <a:avLst/>
            </a:prstGeom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51EE9E78-E282-319B-BF75-A7E63F7963C1}"/>
                </a:ext>
              </a:extLst>
            </p:cNvPr>
            <p:cNvSpPr txBox="1"/>
            <p:nvPr/>
          </p:nvSpPr>
          <p:spPr>
            <a:xfrm>
              <a:off x="5209877" y="3363191"/>
              <a:ext cx="1099454" cy="209288"/>
            </a:xfrm>
            <a:prstGeom prst="rect">
              <a:avLst/>
            </a:prstGeom>
            <a:gradFill>
              <a:gsLst>
                <a:gs pos="0">
                  <a:srgbClr val="F7AF3F">
                    <a:lumMod val="79847"/>
                    <a:lumOff val="20153"/>
                  </a:srgbClr>
                </a:gs>
                <a:gs pos="78000">
                  <a:srgbClr val="F7AF3F">
                    <a:alpha val="85690"/>
                  </a:srgbClr>
                </a:gs>
                <a:gs pos="89000">
                  <a:srgbClr val="F7AF3F">
                    <a:alpha val="70285"/>
                  </a:srgbClr>
                </a:gs>
                <a:gs pos="100000">
                  <a:srgbClr val="F7AF3F">
                    <a:alpha val="49761"/>
                  </a:srgbClr>
                </a:gs>
              </a:gsLst>
              <a:lin ang="5400000" scaled="1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AYUDA </a:t>
              </a:r>
              <a:r>
                <a:rPr lang="fr-CH" sz="1000" dirty="0" err="1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botón</a:t>
              </a:r>
              <a:endParaRPr lang="fr-CH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B8D559AC-629C-63F3-4ADE-6CA94DF28E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21564" y="3024000"/>
              <a:ext cx="674739" cy="390294"/>
            </a:xfrm>
            <a:prstGeom prst="line">
              <a:avLst/>
            </a:prstGeom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26F2C85C-3713-FF4E-DE48-C85656EED350}"/>
                </a:ext>
              </a:extLst>
            </p:cNvPr>
            <p:cNvSpPr txBox="1"/>
            <p:nvPr/>
          </p:nvSpPr>
          <p:spPr>
            <a:xfrm>
              <a:off x="4878691" y="3846382"/>
              <a:ext cx="1440000" cy="209288"/>
            </a:xfrm>
            <a:prstGeom prst="rect">
              <a:avLst/>
            </a:prstGeom>
            <a:gradFill>
              <a:gsLst>
                <a:gs pos="0">
                  <a:srgbClr val="F7AF3F">
                    <a:lumMod val="79847"/>
                    <a:lumOff val="20153"/>
                  </a:srgbClr>
                </a:gs>
                <a:gs pos="78000">
                  <a:srgbClr val="F7AF3F">
                    <a:alpha val="85690"/>
                  </a:srgbClr>
                </a:gs>
                <a:gs pos="89000">
                  <a:srgbClr val="F7AF3F">
                    <a:alpha val="70285"/>
                  </a:srgbClr>
                </a:gs>
                <a:gs pos="100000">
                  <a:srgbClr val="F7AF3F">
                    <a:alpha val="49761"/>
                  </a:srgbClr>
                </a:gs>
              </a:gsLst>
              <a:lin ang="5400000" scaled="1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 err="1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Calendario</a:t>
              </a:r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H" sz="1000" dirty="0" err="1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del</a:t>
              </a:r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club/</a:t>
              </a:r>
              <a:r>
                <a:rPr lang="fr-CH" sz="1000" dirty="0" err="1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distrito</a:t>
              </a:r>
              <a:endParaRPr lang="fr-CH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9CF6DE82-822A-8FA9-6B1E-D3B938AD71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69644" y="3024000"/>
              <a:ext cx="894935" cy="885382"/>
            </a:xfrm>
            <a:prstGeom prst="line">
              <a:avLst/>
            </a:prstGeom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4E9CF8A9-7AB5-02E6-E45B-BC8D4E7DA237}"/>
                </a:ext>
              </a:extLst>
            </p:cNvPr>
            <p:cNvSpPr txBox="1"/>
            <p:nvPr/>
          </p:nvSpPr>
          <p:spPr>
            <a:xfrm>
              <a:off x="4878691" y="4350389"/>
              <a:ext cx="1440000" cy="209288"/>
            </a:xfrm>
            <a:prstGeom prst="rect">
              <a:avLst/>
            </a:prstGeom>
            <a:gradFill>
              <a:gsLst>
                <a:gs pos="0">
                  <a:srgbClr val="F7AF3F">
                    <a:lumMod val="79847"/>
                    <a:lumOff val="20153"/>
                  </a:srgbClr>
                </a:gs>
                <a:gs pos="78000">
                  <a:srgbClr val="F7AF3F">
                    <a:alpha val="85690"/>
                  </a:srgbClr>
                </a:gs>
                <a:gs pos="89000">
                  <a:srgbClr val="F7AF3F">
                    <a:alpha val="70285"/>
                  </a:srgbClr>
                </a:gs>
                <a:gs pos="100000">
                  <a:srgbClr val="F7AF3F">
                    <a:alpha val="49761"/>
                  </a:srgbClr>
                </a:gs>
              </a:gsLst>
              <a:lin ang="5400000" scaled="1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 err="1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Contactos</a:t>
              </a:r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de club/</a:t>
              </a:r>
              <a:r>
                <a:rPr lang="fr-CH" sz="1000" dirty="0" err="1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distrito</a:t>
              </a:r>
              <a:endParaRPr lang="fr-CH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31EE22EB-BCEA-241B-3F8B-870C6FA392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21087" y="3024000"/>
              <a:ext cx="1043492" cy="1423814"/>
            </a:xfrm>
            <a:prstGeom prst="line">
              <a:avLst/>
            </a:prstGeom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F0E5DB89-4267-3131-B5B2-8C6EF83788AD}"/>
                </a:ext>
              </a:extLst>
            </p:cNvPr>
            <p:cNvSpPr txBox="1"/>
            <p:nvPr/>
          </p:nvSpPr>
          <p:spPr>
            <a:xfrm>
              <a:off x="604351" y="2898539"/>
              <a:ext cx="1260000" cy="1342932"/>
            </a:xfrm>
            <a:prstGeom prst="rect">
              <a:avLst/>
            </a:prstGeom>
            <a:gradFill>
              <a:gsLst>
                <a:gs pos="0">
                  <a:srgbClr val="F7AF3F">
                    <a:lumMod val="79847"/>
                    <a:lumOff val="20153"/>
                  </a:srgbClr>
                </a:gs>
                <a:gs pos="78000">
                  <a:srgbClr val="F7AF3F">
                    <a:alpha val="85690"/>
                  </a:srgbClr>
                </a:gs>
                <a:gs pos="89000">
                  <a:srgbClr val="F7AF3F">
                    <a:alpha val="70285"/>
                  </a:srgbClr>
                </a:gs>
                <a:gs pos="100000">
                  <a:srgbClr val="F7AF3F">
                    <a:alpha val="49761"/>
                  </a:srgbClr>
                </a:gs>
              </a:gsLst>
              <a:lin ang="5400000" scaled="1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"/>
                </a:spcBef>
              </a:pPr>
              <a:r>
                <a:rPr lang="fr-CH" sz="1000" dirty="0" err="1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Inicio</a:t>
              </a:r>
              <a:endParaRPr lang="fr-CH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100"/>
                </a:spcBef>
              </a:pPr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Vida Club/district</a:t>
              </a:r>
            </a:p>
            <a:p>
              <a:pPr algn="ctr">
                <a:spcBef>
                  <a:spcPts val="100"/>
                </a:spcBef>
              </a:pPr>
              <a:r>
                <a:rPr lang="fr-CH" sz="1000" dirty="0" err="1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Membresía</a:t>
              </a:r>
              <a:endParaRPr lang="fr-CH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100"/>
                </a:spcBef>
              </a:pPr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El club/</a:t>
              </a:r>
              <a:r>
                <a:rPr lang="fr-CH" sz="1000" dirty="0" err="1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Distrito</a:t>
              </a:r>
              <a:endParaRPr lang="fr-CH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100"/>
                </a:spcBef>
              </a:pPr>
              <a:r>
                <a:rPr lang="fr-CH" sz="1000" dirty="0" err="1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Documentos</a:t>
              </a:r>
              <a:endParaRPr lang="fr-CH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100"/>
                </a:spcBef>
              </a:pPr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Mis ajustes</a:t>
              </a:r>
            </a:p>
            <a:p>
              <a:pPr algn="ctr">
                <a:spcBef>
                  <a:spcPts val="100"/>
                </a:spcBef>
              </a:pPr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 </a:t>
              </a:r>
              <a:r>
                <a:rPr lang="fr-CH" sz="1000" dirty="0" err="1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asistencia</a:t>
              </a:r>
              <a:endParaRPr lang="fr-CH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100"/>
                </a:spcBef>
              </a:pPr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Mis </a:t>
              </a:r>
              <a:r>
                <a:rPr lang="fr-CH" sz="1000" dirty="0" err="1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finanzas</a:t>
              </a:r>
              <a:endParaRPr lang="fr-CH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100"/>
                </a:spcBef>
              </a:pPr>
              <a:r>
                <a:rPr lang="fr-CH" sz="1000" dirty="0" err="1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Cerrar</a:t>
              </a:r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H" sz="1000" dirty="0" err="1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sesión</a:t>
              </a:r>
              <a:endParaRPr lang="fr-CH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DCCF9A04-1741-B53F-2B53-A3BF327203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9002" y="3024712"/>
              <a:ext cx="462194" cy="376181"/>
            </a:xfrm>
            <a:prstGeom prst="line">
              <a:avLst/>
            </a:prstGeom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body" idx="2"/>
          </p:nvPr>
        </p:nvSpPr>
        <p:spPr>
          <a:xfrm>
            <a:off x="0" y="361950"/>
            <a:ext cx="9144000" cy="4320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1568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kumimoji="0" lang="de-CH" sz="2600" b="0" i="0" u="none" strike="noStrike" kern="0" cap="sm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Funcionalidades</a:t>
            </a:r>
            <a:r>
              <a:rPr kumimoji="0" lang="de-CH" sz="2600" b="0" i="0" u="none" strike="noStrike" kern="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de-CH" sz="2600" b="0" i="0" u="none" strike="noStrike" kern="0" cap="sm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principales</a:t>
            </a:r>
            <a:r>
              <a:rPr kumimoji="0" lang="de-CH" sz="2600" b="0" i="0" u="none" strike="noStrike" kern="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de Polaris (Admins)</a:t>
            </a:r>
            <a:endParaRPr lang="fr-CH" dirty="0"/>
          </a:p>
        </p:txBody>
      </p:sp>
      <p:pic>
        <p:nvPicPr>
          <p:cNvPr id="166" name="Google Shape;16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4000" y="0"/>
            <a:ext cx="899999" cy="34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31"/>
          <p:cNvGrpSpPr/>
          <p:nvPr/>
        </p:nvGrpSpPr>
        <p:grpSpPr>
          <a:xfrm>
            <a:off x="438368" y="1085298"/>
            <a:ext cx="8267263" cy="3600000"/>
            <a:chOff x="360000" y="7083253"/>
            <a:chExt cx="6120000" cy="2664969"/>
          </a:xfrm>
        </p:grpSpPr>
        <p:sp>
          <p:nvSpPr>
            <p:cNvPr id="168" name="Google Shape;168;p31"/>
            <p:cNvSpPr/>
            <p:nvPr/>
          </p:nvSpPr>
          <p:spPr>
            <a:xfrm>
              <a:off x="360000" y="7083253"/>
              <a:ext cx="6120000" cy="468000"/>
            </a:xfrm>
            <a:prstGeom prst="roundRect">
              <a:avLst>
                <a:gd name="adj" fmla="val 16667"/>
              </a:avLst>
            </a:prstGeom>
            <a:solidFill>
              <a:srgbClr val="0050A3"/>
            </a:solidFill>
            <a:ln w="19050" cap="flat" cmpd="sng">
              <a:solidFill>
                <a:srgbClr val="F7AF3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CH" sz="19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Instrumento</a:t>
              </a:r>
              <a:r>
                <a:rPr lang="de-CH" sz="19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de-CH" sz="19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para</a:t>
              </a:r>
              <a:r>
                <a:rPr lang="de-CH" sz="19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de-CH" sz="19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Clubes</a:t>
              </a:r>
              <a:r>
                <a:rPr lang="de-CH" sz="19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de-CH" sz="19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Distritos</a:t>
              </a:r>
              <a:r>
                <a:rPr lang="de-CH" sz="19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de-CH" sz="19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Fundaciones</a:t>
              </a:r>
              <a:r>
                <a:rPr lang="de-CH" sz="19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de-CH" sz="19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Confraternidades</a:t>
              </a:r>
              <a:r>
                <a:rPr lang="de-CH" sz="19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...</a:t>
              </a:r>
              <a:endParaRPr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1"/>
            <p:cNvSpPr/>
            <p:nvPr/>
          </p:nvSpPr>
          <p:spPr>
            <a:xfrm>
              <a:off x="360000" y="7589829"/>
              <a:ext cx="900000" cy="360000"/>
            </a:xfrm>
            <a:prstGeom prst="roundRect">
              <a:avLst>
                <a:gd name="adj" fmla="val 16667"/>
              </a:avLst>
            </a:prstGeom>
            <a:solidFill>
              <a:srgbClr val="0050A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CH" sz="12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Archivo</a:t>
              </a:r>
              <a:endParaRPr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1"/>
            <p:cNvSpPr/>
            <p:nvPr/>
          </p:nvSpPr>
          <p:spPr>
            <a:xfrm>
              <a:off x="360000" y="7985829"/>
              <a:ext cx="900000" cy="180000"/>
            </a:xfrm>
            <a:prstGeom prst="roundRect">
              <a:avLst>
                <a:gd name="adj" fmla="val 16667"/>
              </a:avLst>
            </a:prstGeom>
            <a:solidFill>
              <a:srgbClr val="0050A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CH" sz="10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Documentos</a:t>
              </a:r>
              <a:endParaRPr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1"/>
            <p:cNvSpPr/>
            <p:nvPr/>
          </p:nvSpPr>
          <p:spPr>
            <a:xfrm>
              <a:off x="1296000" y="7589829"/>
              <a:ext cx="3240000" cy="360000"/>
            </a:xfrm>
            <a:prstGeom prst="roundRect">
              <a:avLst>
                <a:gd name="adj" fmla="val 16667"/>
              </a:avLst>
            </a:prstGeom>
            <a:solidFill>
              <a:srgbClr val="0050A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CH" sz="12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Comunicación</a:t>
              </a:r>
              <a:endParaRPr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1"/>
            <p:cNvSpPr/>
            <p:nvPr/>
          </p:nvSpPr>
          <p:spPr>
            <a:xfrm>
              <a:off x="4572000" y="7593922"/>
              <a:ext cx="1908000" cy="360000"/>
            </a:xfrm>
            <a:prstGeom prst="roundRect">
              <a:avLst>
                <a:gd name="adj" fmla="val 16667"/>
              </a:avLst>
            </a:prstGeom>
            <a:solidFill>
              <a:srgbClr val="F7AF3F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CH" sz="12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Gestión</a:t>
              </a:r>
              <a:endParaRPr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1"/>
            <p:cNvSpPr/>
            <p:nvPr/>
          </p:nvSpPr>
          <p:spPr>
            <a:xfrm>
              <a:off x="360000" y="8201829"/>
              <a:ext cx="900000" cy="360000"/>
            </a:xfrm>
            <a:prstGeom prst="roundRect">
              <a:avLst>
                <a:gd name="adj" fmla="val 16667"/>
              </a:avLst>
            </a:prstGeom>
            <a:solidFill>
              <a:srgbClr val="0050A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10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Galerías</a:t>
              </a:r>
              <a:r>
                <a:rPr lang="fr-CH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lang="fr-CH" sz="10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fotos</a:t>
              </a:r>
              <a:endParaRPr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1"/>
            <p:cNvSpPr/>
            <p:nvPr/>
          </p:nvSpPr>
          <p:spPr>
            <a:xfrm>
              <a:off x="1295999" y="7985083"/>
              <a:ext cx="1692000" cy="576745"/>
            </a:xfrm>
            <a:prstGeom prst="roundRect">
              <a:avLst>
                <a:gd name="adj" fmla="val 16667"/>
              </a:avLst>
            </a:prstGeom>
            <a:solidFill>
              <a:srgbClr val="0050A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CH" sz="10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Comunicación</a:t>
              </a:r>
              <a:r>
                <a:rPr lang="de-CH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de-CH" sz="10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externa</a:t>
              </a:r>
              <a:endParaRPr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CH" sz="10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Sitio</a:t>
              </a:r>
              <a:r>
                <a:rPr lang="de-CH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Internet </a:t>
              </a:r>
              <a:r>
                <a:rPr lang="de-CH" sz="10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público</a:t>
              </a:r>
              <a:endParaRPr dirty="0"/>
            </a:p>
          </p:txBody>
        </p:sp>
        <p:sp>
          <p:nvSpPr>
            <p:cNvPr id="175" name="Google Shape;175;p31"/>
            <p:cNvSpPr/>
            <p:nvPr/>
          </p:nvSpPr>
          <p:spPr>
            <a:xfrm>
              <a:off x="3024000" y="7985829"/>
              <a:ext cx="1512000" cy="360000"/>
            </a:xfrm>
            <a:prstGeom prst="roundRect">
              <a:avLst>
                <a:gd name="adj" fmla="val 16667"/>
              </a:avLst>
            </a:prstGeom>
            <a:solidFill>
              <a:srgbClr val="0050A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10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Comunicación</a:t>
              </a:r>
              <a:r>
                <a:rPr lang="fr-CH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interna</a:t>
              </a:r>
              <a:endParaRPr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1"/>
            <p:cNvSpPr/>
            <p:nvPr/>
          </p:nvSpPr>
          <p:spPr>
            <a:xfrm>
              <a:off x="1294335" y="8597828"/>
              <a:ext cx="1691998" cy="931537"/>
            </a:xfrm>
            <a:prstGeom prst="roundRect">
              <a:avLst>
                <a:gd name="adj" fmla="val 16667"/>
              </a:avLst>
            </a:prstGeom>
            <a:solidFill>
              <a:srgbClr val="0050A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CH" sz="10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Promoción</a:t>
              </a:r>
              <a:r>
                <a:rPr lang="de-CH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lang="de-CH" sz="10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publicaciones</a:t>
              </a:r>
              <a:r>
                <a:rPr lang="de-CH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en </a:t>
              </a:r>
              <a:r>
                <a:rPr lang="de-CH" sz="10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otras</a:t>
              </a:r>
              <a:r>
                <a:rPr lang="de-CH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de-CH" sz="10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unidades</a:t>
              </a:r>
              <a:r>
                <a:rPr lang="de-CH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(</a:t>
              </a:r>
              <a:r>
                <a:rPr lang="de-CH" sz="10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clubes</a:t>
              </a:r>
              <a:r>
                <a:rPr lang="de-CH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/</a:t>
              </a:r>
              <a:r>
                <a:rPr lang="de-CH" sz="10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distritos</a:t>
              </a:r>
              <a:r>
                <a:rPr lang="de-CH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1"/>
            <p:cNvSpPr/>
            <p:nvPr/>
          </p:nvSpPr>
          <p:spPr>
            <a:xfrm>
              <a:off x="3024000" y="8380093"/>
              <a:ext cx="1512000" cy="579262"/>
            </a:xfrm>
            <a:prstGeom prst="roundRect">
              <a:avLst>
                <a:gd name="adj" fmla="val 16667"/>
              </a:avLst>
            </a:prstGeom>
            <a:solidFill>
              <a:srgbClr val="0050A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CH" sz="10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Sitio</a:t>
              </a:r>
              <a:r>
                <a:rPr lang="de-CH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web </a:t>
              </a:r>
              <a:r>
                <a:rPr lang="de-CH" sz="10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</a:t>
              </a:r>
              <a:r>
                <a:rPr lang="de-CH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de-CH" sz="10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acceso</a:t>
              </a:r>
              <a:r>
                <a:rPr lang="de-CH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de-CH" sz="10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seguro</a:t>
              </a:r>
              <a:endParaRPr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1"/>
            <p:cNvSpPr/>
            <p:nvPr/>
          </p:nvSpPr>
          <p:spPr>
            <a:xfrm>
              <a:off x="3022432" y="8993619"/>
              <a:ext cx="1512000" cy="360000"/>
            </a:xfrm>
            <a:prstGeom prst="roundRect">
              <a:avLst>
                <a:gd name="adj" fmla="val 16667"/>
              </a:avLst>
            </a:prstGeom>
            <a:solidFill>
              <a:srgbClr val="0050A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CH" sz="10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Gestión</a:t>
              </a:r>
              <a:r>
                <a:rPr lang="de-CH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lang="de-CH" sz="10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correos</a:t>
              </a:r>
              <a:r>
                <a:rPr lang="de-CH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de-CH" sz="10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r>
                <a:rPr lang="de-CH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de-CH" sz="10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boletines</a:t>
              </a:r>
              <a:endParaRPr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1"/>
            <p:cNvSpPr/>
            <p:nvPr/>
          </p:nvSpPr>
          <p:spPr>
            <a:xfrm>
              <a:off x="3022432" y="9388222"/>
              <a:ext cx="1512000" cy="360000"/>
            </a:xfrm>
            <a:prstGeom prst="roundRect">
              <a:avLst>
                <a:gd name="adj" fmla="val 16667"/>
              </a:avLst>
            </a:prstGeom>
            <a:solidFill>
              <a:srgbClr val="0050A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CH" sz="10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Instrumento</a:t>
              </a:r>
              <a:r>
                <a:rPr lang="de-CH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lang="de-CH" sz="10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gestión</a:t>
              </a:r>
              <a:r>
                <a:rPr lang="de-CH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lang="de-CH" sz="10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eventos</a:t>
              </a:r>
              <a:endParaRPr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1"/>
            <p:cNvSpPr/>
            <p:nvPr/>
          </p:nvSpPr>
          <p:spPr>
            <a:xfrm>
              <a:off x="4572000" y="7986064"/>
              <a:ext cx="1908000" cy="790018"/>
            </a:xfrm>
            <a:prstGeom prst="roundRect">
              <a:avLst>
                <a:gd name="adj" fmla="val 16667"/>
              </a:avLst>
            </a:prstGeom>
            <a:solidFill>
              <a:srgbClr val="F7AF3F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CH" sz="10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Instrumento</a:t>
              </a:r>
              <a:r>
                <a:rPr lang="de-CH" sz="1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de-CH" sz="10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único</a:t>
              </a:r>
              <a:r>
                <a:rPr lang="de-CH" sz="1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lang="de-CH" sz="10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gestión</a:t>
              </a:r>
              <a:r>
                <a:rPr lang="de-CH" sz="1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de los </a:t>
              </a:r>
              <a:r>
                <a:rPr lang="de-CH" sz="10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afiliados</a:t>
              </a:r>
              <a:endParaRPr lang="de-CH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/>
              <a:r>
                <a:rPr lang="de-CH" sz="10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Sincronización</a:t>
              </a:r>
              <a:r>
                <a:rPr lang="de-CH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de-CH" sz="10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automática</a:t>
              </a:r>
              <a:r>
                <a:rPr lang="de-CH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de-CH" sz="10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</a:t>
              </a:r>
              <a:r>
                <a:rPr lang="de-CH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RI</a:t>
              </a:r>
            </a:p>
          </p:txBody>
        </p:sp>
        <p:sp>
          <p:nvSpPr>
            <p:cNvPr id="181" name="Google Shape;181;p31"/>
            <p:cNvSpPr/>
            <p:nvPr/>
          </p:nvSpPr>
          <p:spPr>
            <a:xfrm>
              <a:off x="4572000" y="8806264"/>
              <a:ext cx="1908000" cy="931537"/>
            </a:xfrm>
            <a:prstGeom prst="roundRect">
              <a:avLst>
                <a:gd name="adj" fmla="val 16667"/>
              </a:avLst>
            </a:prstGeom>
            <a:solidFill>
              <a:srgbClr val="F7AF3F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7938" algn="ctr"/>
              <a:r>
                <a:rPr lang="de-CH" sz="10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Instrumento</a:t>
              </a:r>
              <a:r>
                <a:rPr lang="de-CH" sz="1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lang="de-CH" sz="10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gestión</a:t>
              </a:r>
              <a:r>
                <a:rPr lang="de-CH" sz="1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de-CH" sz="10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financiera</a:t>
              </a:r>
              <a:endParaRPr lang="de-CH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2250" marR="0" lvl="0" indent="-101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Pts val="1000"/>
                <a:buFont typeface="Arial"/>
                <a:buChar char="•"/>
              </a:pPr>
              <a:r>
                <a:rPr lang="de-CH" sz="10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Finanzas</a:t>
              </a:r>
              <a:r>
                <a:rPr lang="de-CH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lang="de-CH" sz="10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eventos</a:t>
              </a:r>
              <a:endParaRPr lang="de-CH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2250" indent="-101600">
                <a:buClr>
                  <a:schemeClr val="tx1"/>
                </a:buClr>
                <a:buSzPts val="1000"/>
                <a:buFont typeface="Arial"/>
                <a:buChar char="•"/>
              </a:pPr>
              <a:r>
                <a:rPr lang="fr-CH" sz="1100" b="0" i="0" u="none" strike="noStrike" dirty="0" err="1">
                  <a:solidFill>
                    <a:schemeClr val="tx1"/>
                  </a:solidFill>
                  <a:effectLst/>
                </a:rPr>
                <a:t>Cuenta</a:t>
              </a:r>
              <a:r>
                <a:rPr lang="fr-CH" sz="1100" b="0" i="0" u="none" strike="noStrike" dirty="0">
                  <a:solidFill>
                    <a:schemeClr val="tx1"/>
                  </a:solidFill>
                  <a:effectLst/>
                </a:rPr>
                <a:t> </a:t>
              </a:r>
              <a:r>
                <a:rPr lang="fr-CH" sz="1100" b="0" i="0" u="none" strike="noStrike" dirty="0" err="1">
                  <a:solidFill>
                    <a:schemeClr val="tx1"/>
                  </a:solidFill>
                  <a:effectLst/>
                </a:rPr>
                <a:t>financiera</a:t>
              </a:r>
              <a:r>
                <a:rPr lang="fr-CH" sz="1100" b="0" i="0" u="none" strike="noStrike" dirty="0">
                  <a:solidFill>
                    <a:schemeClr val="tx1"/>
                  </a:solidFill>
                  <a:effectLst/>
                </a:rPr>
                <a:t> de </a:t>
              </a:r>
              <a:r>
                <a:rPr lang="fr-CH" sz="1100" b="0" i="0" u="none" strike="noStrike" dirty="0" err="1">
                  <a:solidFill>
                    <a:schemeClr val="tx1"/>
                  </a:solidFill>
                  <a:effectLst/>
                </a:rPr>
                <a:t>socios</a:t>
              </a:r>
              <a:endParaRPr sz="1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2250" marR="0" lvl="0" indent="-101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Pts val="1000"/>
                <a:buFont typeface="Arial"/>
                <a:buChar char="•"/>
              </a:pPr>
              <a:r>
                <a:rPr lang="de-CH" sz="10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Pago</a:t>
              </a:r>
              <a:r>
                <a:rPr lang="de-CH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de-CH" sz="10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directo</a:t>
              </a:r>
              <a:r>
                <a:rPr lang="de-CH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en </a:t>
              </a:r>
              <a:r>
                <a:rPr lang="de-CH" sz="10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línea</a:t>
              </a:r>
              <a:endParaRPr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4000" y="0"/>
            <a:ext cx="899999" cy="3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"/>
          <p:cNvSpPr txBox="1">
            <a:spLocks noGrp="1"/>
          </p:cNvSpPr>
          <p:nvPr>
            <p:ph type="body" idx="2"/>
          </p:nvPr>
        </p:nvSpPr>
        <p:spPr>
          <a:xfrm>
            <a:off x="0" y="361950"/>
            <a:ext cx="9144000" cy="4320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1568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Organización</a:t>
            </a: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 Polaris - Las personas</a:t>
            </a:r>
            <a:endParaRPr dirty="0"/>
          </a:p>
        </p:txBody>
      </p:sp>
      <p:sp>
        <p:nvSpPr>
          <p:cNvPr id="21" name="Google Shape;72;p1">
            <a:extLst>
              <a:ext uri="{FF2B5EF4-FFF2-40B4-BE49-F238E27FC236}">
                <a16:creationId xmlns:a16="http://schemas.microsoft.com/office/drawing/2014/main" id="{6BDA2360-B547-234D-0A02-A7B24BA3DA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0000" y="792000"/>
            <a:ext cx="8640000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0000" lvl="0" indent="-2880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100"/>
              <a:buChar char="•"/>
            </a:pP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Equipo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Polaris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648000" lvl="1" indent="-288000">
              <a:spcBef>
                <a:spcPts val="0"/>
              </a:spcBef>
              <a:buSzPts val="1600"/>
              <a:buFont typeface="Wingdings" pitchFamily="2" charset="2"/>
              <a:buChar char="§"/>
            </a:pP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Jan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Trnka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Product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Manager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Polaris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SEMDA</a:t>
            </a:r>
            <a:endParaRPr sz="1600" dirty="0"/>
          </a:p>
          <a:p>
            <a:pPr marL="648000" lvl="1" indent="-288000">
              <a:spcBef>
                <a:spcPts val="0"/>
              </a:spcBef>
              <a:buSzPts val="1600"/>
              <a:buFont typeface="Wingdings" pitchFamily="2" charset="2"/>
              <a:buChar char="§"/>
            </a:pP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Marion de Lattre-Wiesel -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Miembro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equipo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Referente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Francia,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España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, Belux</a:t>
            </a:r>
            <a:endParaRPr sz="1600" dirty="0"/>
          </a:p>
          <a:p>
            <a:pPr marL="648000" lvl="1" indent="-288000">
              <a:spcBef>
                <a:spcPts val="0"/>
              </a:spcBef>
              <a:buSzPts val="1600"/>
              <a:buFont typeface="Wingdings" pitchFamily="2" charset="2"/>
              <a:buChar char="§"/>
            </a:pPr>
            <a:r>
              <a:rPr lang="de-CH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Christian Mayer -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Miembro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equipo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Referente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Austria,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Suecia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Islandia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648000" lvl="1" indent="-288000">
              <a:spcBef>
                <a:spcPts val="0"/>
              </a:spcBef>
              <a:buSzPts val="1600"/>
              <a:buFont typeface="Wingdings" pitchFamily="2" charset="2"/>
              <a:buChar char="§"/>
            </a:pP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Philippe Schnyder -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Miembro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equipo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Referente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técnico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648000" lvl="1" indent="-288000">
              <a:spcBef>
                <a:spcPts val="0"/>
              </a:spcBef>
              <a:buSzPts val="1600"/>
              <a:buFont typeface="Wingdings" pitchFamily="2" charset="2"/>
              <a:buChar char="§"/>
            </a:pP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Michael Willi -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Miembro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equipo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Referente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Suiza</a:t>
            </a:r>
            <a:br>
              <a:rPr lang="de-CH" sz="1600" dirty="0">
                <a:latin typeface="Arial"/>
                <a:ea typeface="Arial"/>
                <a:cs typeface="Arial"/>
                <a:sym typeface="Arial"/>
              </a:rPr>
            </a:br>
            <a:endParaRPr sz="1000" dirty="0">
              <a:latin typeface="Arial"/>
              <a:ea typeface="Arial"/>
              <a:cs typeface="Arial"/>
              <a:sym typeface="Arial"/>
            </a:endParaRPr>
          </a:p>
          <a:p>
            <a:pPr marL="648000" lvl="1" indent="-288000">
              <a:spcBef>
                <a:spcPts val="0"/>
              </a:spcBef>
              <a:buSzPts val="1600"/>
              <a:buFont typeface="Wingdings" pitchFamily="2" charset="2"/>
              <a:buChar char="§"/>
            </a:pPr>
            <a:r>
              <a:rPr lang="de-CH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Antoine Martinelli - </a:t>
            </a:r>
            <a:r>
              <a:rPr lang="de-CH" sz="16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Apoyo</a:t>
            </a:r>
            <a:r>
              <a:rPr lang="de-CH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Francia </a:t>
            </a:r>
            <a:r>
              <a:rPr lang="de-CH" sz="16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de-CH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>
                <a:latin typeface="Arial"/>
                <a:ea typeface="Arial"/>
                <a:cs typeface="Arial"/>
                <a:sym typeface="Arial"/>
              </a:rPr>
              <a:t>España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48000" lvl="1" indent="-288000">
              <a:spcBef>
                <a:spcPts val="0"/>
              </a:spcBef>
              <a:buSzPts val="1600"/>
              <a:buFont typeface="Wingdings" pitchFamily="2" charset="2"/>
              <a:buChar char="§"/>
            </a:pP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Kent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Vesterberg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(SE) –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Miembro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equipo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| (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proyecto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SEMDA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8775" marR="0" lvl="0" indent="-28733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100"/>
              <a:buChar char="•"/>
            </a:pP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Equipo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Embajadores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Polaris</a:t>
            </a:r>
          </a:p>
          <a:p>
            <a:pPr marL="648000" marR="0" lvl="1" indent="-288000" algn="l" rtl="0">
              <a:spcBef>
                <a:spcPts val="0"/>
              </a:spcBef>
              <a:buSzPts val="1600"/>
              <a:buFont typeface="Wingdings" pitchFamily="2" charset="2"/>
              <a:buChar char="§"/>
            </a:pP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Brigitte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Burtinovic</a:t>
            </a:r>
            <a:endParaRPr lang="de-CH" sz="1600" dirty="0">
              <a:latin typeface="Arial"/>
              <a:ea typeface="Arial"/>
              <a:cs typeface="Arial"/>
              <a:sym typeface="Arial"/>
            </a:endParaRPr>
          </a:p>
          <a:p>
            <a:pPr marL="648000" marR="0" lvl="1" indent="-288000" algn="l" rtl="0">
              <a:spcBef>
                <a:spcPts val="0"/>
              </a:spcBef>
              <a:buSzPts val="1600"/>
              <a:buFont typeface="Wingdings" pitchFamily="2" charset="2"/>
              <a:buChar char="§"/>
            </a:pP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Caroline de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Quelen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648000" marR="0" lvl="1" indent="-288000" algn="l" rtl="0">
              <a:spcBef>
                <a:spcPts val="0"/>
              </a:spcBef>
              <a:buSzPts val="1600"/>
              <a:buFont typeface="Wingdings" pitchFamily="2" charset="2"/>
              <a:buChar char="§"/>
            </a:pP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Olivier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Garosi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4000" y="0"/>
            <a:ext cx="899999" cy="3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"/>
          <p:cNvSpPr txBox="1">
            <a:spLocks noGrp="1"/>
          </p:cNvSpPr>
          <p:nvPr>
            <p:ph type="body" idx="2"/>
          </p:nvPr>
        </p:nvSpPr>
        <p:spPr>
          <a:xfrm>
            <a:off x="0" y="361950"/>
            <a:ext cx="9144000" cy="4320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1568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Nueva</a:t>
            </a: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organización</a:t>
            </a: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 MAR / RCS</a:t>
            </a:r>
            <a:endParaRPr dirty="0"/>
          </a:p>
        </p:txBody>
      </p:sp>
      <p:sp>
        <p:nvSpPr>
          <p:cNvPr id="4" name="Google Shape;80;p3">
            <a:extLst>
              <a:ext uri="{FF2B5EF4-FFF2-40B4-BE49-F238E27FC236}">
                <a16:creationId xmlns:a16="http://schemas.microsoft.com/office/drawing/2014/main" id="{CF1724CC-2E30-89B1-2038-05126A5AD7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0000" y="792000"/>
            <a:ext cx="8640000" cy="363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0000" indent="-288000">
              <a:spcBef>
                <a:spcPts val="600"/>
              </a:spcBef>
              <a:spcAft>
                <a:spcPts val="600"/>
              </a:spcAft>
            </a:pPr>
            <a:r>
              <a:rPr lang="de-CH" sz="2000" b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Cambiar</a:t>
            </a:r>
            <a:r>
              <a:rPr lang="de-CH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de-CH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  <a:r>
              <a:rPr lang="de-CH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Media </a:t>
            </a:r>
            <a:r>
              <a:rPr lang="de-CH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Association</a:t>
            </a:r>
            <a:r>
              <a:rPr lang="de-CH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Rotary </a:t>
            </a:r>
            <a:r>
              <a:rPr lang="de-CH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Switzerland</a:t>
            </a:r>
            <a:r>
              <a:rPr lang="de-CH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/ Liechtenstein (MAR) a </a:t>
            </a:r>
            <a:r>
              <a:rPr lang="de-CH" sz="20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Rotary Communication Services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(RCS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) 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648000" marR="0" lvl="0" indent="-2880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2000"/>
              <a:buFont typeface="Arial"/>
              <a:buChar char="•"/>
            </a:pP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RCS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continuará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siendo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asociación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pero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con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un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nuevo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reglamento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648000" marR="0" lvl="0" indent="-2880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2000"/>
              <a:buFont typeface="Arial"/>
              <a:buChar char="•"/>
            </a:pP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estructura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interna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cambiará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25 de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julio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pero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mismas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personas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60000" indent="-288000">
              <a:spcBef>
                <a:spcPts val="600"/>
              </a:spcBef>
              <a:spcAft>
                <a:spcPts val="600"/>
              </a:spcAft>
            </a:pPr>
            <a:r>
              <a:rPr lang="de-CH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Qué</a:t>
            </a:r>
            <a:r>
              <a:rPr lang="de-CH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significa</a:t>
            </a:r>
            <a:r>
              <a:rPr lang="de-CH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esto</a:t>
            </a:r>
            <a:r>
              <a:rPr lang="de-CH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de-CH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vosotros</a:t>
            </a:r>
            <a:r>
              <a:rPr lang="de-CH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8000" marR="0" lvl="0" indent="-2880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2000"/>
              <a:buChar char="•"/>
            </a:pP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Los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mismos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contactos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personales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hoy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648000" marR="0" lvl="0" indent="-2880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2000"/>
              <a:buChar char="•"/>
            </a:pP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Nuevos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contratos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generales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anexo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individual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sustituirán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a los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actuales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contratos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individuales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SLA =&gt; </a:t>
            </a:r>
            <a:r>
              <a:rPr lang="de-CH" sz="1600" u="sng" dirty="0">
                <a:latin typeface="Arial"/>
                <a:ea typeface="Arial"/>
                <a:cs typeface="Arial"/>
                <a:sym typeface="Arial"/>
              </a:rPr>
              <a:t>¡</a:t>
            </a:r>
            <a:r>
              <a:rPr lang="de-CH" sz="1600" u="sng" dirty="0" err="1">
                <a:latin typeface="Arial"/>
                <a:ea typeface="Arial"/>
                <a:cs typeface="Arial"/>
                <a:sym typeface="Arial"/>
              </a:rPr>
              <a:t>mismos</a:t>
            </a:r>
            <a:r>
              <a:rPr lang="de-CH" sz="1600" u="sng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u="sng" dirty="0" err="1">
                <a:latin typeface="Arial"/>
                <a:ea typeface="Arial"/>
                <a:cs typeface="Arial"/>
                <a:sym typeface="Arial"/>
              </a:rPr>
              <a:t>contratos</a:t>
            </a:r>
            <a:r>
              <a:rPr lang="de-CH" sz="1600" u="sng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u="sng" dirty="0" err="1"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de-CH" sz="1600" u="sng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u="sng" dirty="0" err="1">
                <a:latin typeface="Arial"/>
                <a:ea typeface="Arial"/>
                <a:cs typeface="Arial"/>
                <a:sym typeface="Arial"/>
              </a:rPr>
              <a:t>todos</a:t>
            </a:r>
            <a:r>
              <a:rPr lang="de-CH" sz="1600" u="sng" dirty="0">
                <a:latin typeface="Arial"/>
                <a:ea typeface="Arial"/>
                <a:cs typeface="Arial"/>
                <a:sym typeface="Arial"/>
              </a:rPr>
              <a:t>!!</a:t>
            </a:r>
            <a:endParaRPr sz="1600" u="sng" dirty="0">
              <a:latin typeface="Arial"/>
              <a:ea typeface="Arial"/>
              <a:cs typeface="Arial"/>
              <a:sym typeface="Arial"/>
            </a:endParaRPr>
          </a:p>
          <a:p>
            <a:pPr marL="648000" marR="0" lvl="0" indent="-2880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2000"/>
              <a:buChar char="•"/>
            </a:pP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Contratos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pueden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cambiar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futuro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consentimiento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dará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digitalmente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648000" marR="0" lvl="0" indent="-2880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2000"/>
              <a:buChar char="•"/>
            </a:pP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Ningún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aumento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precios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hasta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2026/2027! </a:t>
            </a:r>
            <a:r>
              <a:rPr lang="de-CH" sz="12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Precios</a:t>
            </a:r>
            <a:r>
              <a:rPr lang="de-CH" sz="12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2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más</a:t>
            </a:r>
            <a:r>
              <a:rPr lang="de-CH" sz="12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2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bajos</a:t>
            </a:r>
            <a:r>
              <a:rPr lang="de-CH" sz="12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2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de-CH" sz="12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Francia </a:t>
            </a:r>
            <a:r>
              <a:rPr lang="de-CH" sz="12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de-CH" sz="12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2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España</a:t>
            </a:r>
            <a:r>
              <a:rPr lang="de-CH" sz="12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de-CH" sz="12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mantendrán</a:t>
            </a:r>
            <a:r>
              <a:rPr lang="de-CH" sz="12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i="1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>
            <a:spLocks noGrp="1"/>
          </p:cNvSpPr>
          <p:nvPr>
            <p:ph type="body" idx="2"/>
          </p:nvPr>
        </p:nvSpPr>
        <p:spPr>
          <a:xfrm>
            <a:off x="0" y="361950"/>
            <a:ext cx="9144000" cy="4320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1568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Situación</a:t>
            </a: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España</a:t>
            </a:r>
            <a:endParaRPr dirty="0"/>
          </a:p>
        </p:txBody>
      </p:sp>
      <p:pic>
        <p:nvPicPr>
          <p:cNvPr id="88" name="Google Shape;8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4000" y="0"/>
            <a:ext cx="899999" cy="3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86;p24">
            <a:extLst>
              <a:ext uri="{FF2B5EF4-FFF2-40B4-BE49-F238E27FC236}">
                <a16:creationId xmlns:a16="http://schemas.microsoft.com/office/drawing/2014/main" id="{56B0A082-68F9-A4D3-050E-7320E0400A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0000" y="792000"/>
            <a:ext cx="8640000" cy="368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1950" lvl="0" indent="-2667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•"/>
            </a:pPr>
            <a:r>
              <a:rPr lang="de-CH" sz="21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de-CH" sz="2100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Utilizan</a:t>
            </a:r>
            <a:r>
              <a:rPr lang="de-CH" sz="21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los </a:t>
            </a:r>
            <a:r>
              <a:rPr lang="de-CH" sz="2100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clubes</a:t>
            </a:r>
            <a:r>
              <a:rPr lang="de-CH" sz="21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de-CH" sz="2100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principales</a:t>
            </a:r>
            <a:r>
              <a:rPr lang="de-CH" sz="21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100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funciones</a:t>
            </a:r>
            <a:r>
              <a:rPr lang="de-CH" sz="21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de Polaris?</a:t>
            </a:r>
            <a:endParaRPr lang="de-CH" dirty="0">
              <a:solidFill>
                <a:schemeClr val="accent2"/>
              </a:solidFill>
            </a:endParaRPr>
          </a:p>
          <a:p>
            <a:pPr marL="719138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de-CH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Estadísticas de </a:t>
            </a:r>
            <a:r>
              <a:rPr lang="de-CH" sz="16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uso</a:t>
            </a:r>
            <a:r>
              <a:rPr lang="de-CH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Polaris(XLS)</a:t>
            </a:r>
            <a:endParaRPr lang="de-CH" sz="1600" dirty="0">
              <a:latin typeface="Arial"/>
              <a:ea typeface="Arial"/>
              <a:cs typeface="Arial"/>
              <a:sym typeface="Arial"/>
            </a:endParaRPr>
          </a:p>
          <a:p>
            <a:pPr marL="719138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Comprueban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los DICO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lo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ocurre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en los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clubes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?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61950" lvl="0" indent="-2667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Cómo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valoran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los </a:t>
            </a: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clubes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recientes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características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mejoras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de Polaris</a:t>
            </a:r>
            <a:r>
              <a:rPr lang="de-CH" sz="2100" dirty="0"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719138" lvl="1" indent="-3175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Recuerde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: la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implantación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generalizada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pago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línea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sigue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pendiente</a:t>
            </a:r>
            <a:endParaRPr lang="de-CH" sz="2100" dirty="0">
              <a:latin typeface="Arial"/>
              <a:ea typeface="Arial"/>
              <a:cs typeface="Arial"/>
              <a:sym typeface="Arial"/>
            </a:endParaRPr>
          </a:p>
          <a:p>
            <a:pPr marL="361950" lvl="0" indent="-2667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Actividades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de DICO </a:t>
            </a: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apoyo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de Polaris</a:t>
            </a: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719138" lvl="1" indent="-3175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Mejor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uso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RedMine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también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entre CICOs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DICOs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experimentados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…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719138" lvl="1" indent="-3175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Qué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puede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mejorar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Rotary">
      <a:dk1>
        <a:srgbClr val="FFFFFF"/>
      </a:dk1>
      <a:lt1>
        <a:srgbClr val="00246C"/>
      </a:lt1>
      <a:dk2>
        <a:srgbClr val="FFFFFF"/>
      </a:dk2>
      <a:lt2>
        <a:srgbClr val="00246C"/>
      </a:lt2>
      <a:accent1>
        <a:srgbClr val="00246C"/>
      </a:accent1>
      <a:accent2>
        <a:srgbClr val="F7A81B"/>
      </a:accent2>
      <a:accent3>
        <a:srgbClr val="01B4E7"/>
      </a:accent3>
      <a:accent4>
        <a:srgbClr val="872175"/>
      </a:accent4>
      <a:accent5>
        <a:srgbClr val="D91B5C"/>
      </a:accent5>
      <a:accent6>
        <a:srgbClr val="FF7600"/>
      </a:accent6>
      <a:hlink>
        <a:srgbClr val="5E93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1190</Words>
  <Application>Microsoft Macintosh PowerPoint</Application>
  <PresentationFormat>Affichage à l'écran (16:9)</PresentationFormat>
  <Paragraphs>182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Georgia</vt:lpstr>
      <vt:lpstr>Arial Narrow</vt:lpstr>
      <vt:lpstr>Calibri</vt:lpstr>
      <vt:lpstr>Wingdings</vt:lpstr>
      <vt:lpstr>Noto Sans Symbols</vt:lpstr>
      <vt:lpstr>Arial</vt:lpstr>
      <vt:lpstr>Master</vt:lpstr>
      <vt:lpstr>Reunión Anual 2024</vt:lpstr>
      <vt:lpstr>¡¡¡Gracias por su presencia y por su ayuda en la organización de esta reunión!!!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Jan Trnka</dc:creator>
  <cp:lastModifiedBy>Marion de Lattre-Wiesel</cp:lastModifiedBy>
  <cp:revision>19</cp:revision>
  <dcterms:modified xsi:type="dcterms:W3CDTF">2024-11-18T09:15:56Z</dcterms:modified>
</cp:coreProperties>
</file>